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This is a Pear Deck Text Slide </a:t>
            </a:r>
            <a:endParaRPr/>
          </a:p>
          <a:p>
            <a:pPr indent="0" lvl="0" marL="0" rtl="0" algn="l">
              <a:spcBef>
                <a:spcPts val="0"/>
              </a:spcBef>
              <a:spcAft>
                <a:spcPts val="0"/>
              </a:spcAft>
              <a:buNone/>
            </a:pPr>
            <a:r>
              <a:rPr lang="en-US"/>
              <a:t>🍐 To edit the type of question, go back to the "Ask Students a Question" in the Pear Deck sidebar.</a:t>
            </a:r>
            <a:endParaRPr/>
          </a:p>
          <a:p>
            <a:pPr indent="0" lvl="0" marL="0" rtl="0" algn="l">
              <a:spcBef>
                <a:spcPts val="0"/>
              </a:spcBef>
              <a:spcAft>
                <a:spcPts val="0"/>
              </a:spcAft>
              <a:buNone/>
            </a:pPr>
            <a:r>
              <a:t/>
            </a:r>
            <a:endParaRPr/>
          </a:p>
        </p:txBody>
      </p:sp>
      <p:sp>
        <p:nvSpPr>
          <p:cNvPr id="461" name="Google Shape;461;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8" name="Shape 468"/>
        <p:cNvGrpSpPr/>
        <p:nvPr/>
      </p:nvGrpSpPr>
      <p:grpSpPr>
        <a:xfrm>
          <a:off x="0" y="0"/>
          <a:ext cx="0" cy="0"/>
          <a:chOff x="0" y="0"/>
          <a:chExt cx="0" cy="0"/>
        </a:xfrm>
      </p:grpSpPr>
      <p:sp>
        <p:nvSpPr>
          <p:cNvPr id="469" name="Google Shape;469;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6" name="Shape 76"/>
        <p:cNvGrpSpPr/>
        <p:nvPr/>
      </p:nvGrpSpPr>
      <p:grpSpPr>
        <a:xfrm>
          <a:off x="0" y="0"/>
          <a:ext cx="0" cy="0"/>
          <a:chOff x="0" y="0"/>
          <a:chExt cx="0" cy="0"/>
        </a:xfrm>
      </p:grpSpPr>
      <p:sp>
        <p:nvSpPr>
          <p:cNvPr id="77" name="Google Shape;77;p2"/>
          <p:cNvSpPr txBox="1"/>
          <p:nvPr>
            <p:ph type="ctrTitle"/>
          </p:nvPr>
        </p:nvSpPr>
        <p:spPr>
          <a:xfrm>
            <a:off x="779463" y="1096963"/>
            <a:ext cx="7678737" cy="1431925"/>
          </a:xfrm>
          <a:prstGeom prst="rect">
            <a:avLst/>
          </a:prstGeom>
          <a:noFill/>
          <a:ln>
            <a:noFill/>
          </a:ln>
        </p:spPr>
        <p:txBody>
          <a:bodyPr anchorCtr="0" anchor="b" bIns="45700" lIns="91425" spcFirstLastPara="1" rIns="91425" wrap="square" tIns="4570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
          <p:cNvSpPr txBox="1"/>
          <p:nvPr>
            <p:ph idx="1" type="subTitle"/>
          </p:nvPr>
        </p:nvSpPr>
        <p:spPr>
          <a:xfrm>
            <a:off x="4021138" y="2860675"/>
            <a:ext cx="4437062" cy="3114675"/>
          </a:xfrm>
          <a:prstGeom prst="rect">
            <a:avLst/>
          </a:prstGeom>
          <a:noFill/>
          <a:ln>
            <a:noFill/>
          </a:ln>
        </p:spPr>
        <p:txBody>
          <a:bodyPr anchorCtr="0" anchor="t" bIns="45700" lIns="91425" spcFirstLastPara="1" rIns="91425" wrap="square" tIns="45700">
            <a:noAutofit/>
          </a:bodyPr>
          <a:lstStyle>
            <a:lvl1pPr lvl="0" algn="l">
              <a:spcBef>
                <a:spcPts val="640"/>
              </a:spcBef>
              <a:spcAft>
                <a:spcPts val="0"/>
              </a:spcAft>
              <a:buSzPts val="2400"/>
              <a:buFont typeface="Noto Sans Symbols"/>
              <a:buNone/>
              <a:defRPr/>
            </a:lvl1pPr>
            <a:lvl2pPr lvl="1" algn="l">
              <a:spcBef>
                <a:spcPts val="360"/>
              </a:spcBef>
              <a:spcAft>
                <a:spcPts val="0"/>
              </a:spcAft>
              <a:buSzPts val="126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530"/>
              <a:buChar char="•"/>
              <a:defRPr/>
            </a:lvl5pPr>
            <a:lvl6pPr lvl="5" algn="l">
              <a:spcBef>
                <a:spcPts val="360"/>
              </a:spcBef>
              <a:spcAft>
                <a:spcPts val="0"/>
              </a:spcAft>
              <a:buSzPts val="1530"/>
              <a:buChar char="•"/>
              <a:defRPr/>
            </a:lvl6pPr>
            <a:lvl7pPr lvl="6" algn="l">
              <a:spcBef>
                <a:spcPts val="360"/>
              </a:spcBef>
              <a:spcAft>
                <a:spcPts val="0"/>
              </a:spcAft>
              <a:buSzPts val="1530"/>
              <a:buChar char="•"/>
              <a:defRPr/>
            </a:lvl7pPr>
            <a:lvl8pPr lvl="7" algn="l">
              <a:spcBef>
                <a:spcPts val="360"/>
              </a:spcBef>
              <a:spcAft>
                <a:spcPts val="0"/>
              </a:spcAft>
              <a:buSzPts val="1530"/>
              <a:buChar char="•"/>
              <a:defRPr/>
            </a:lvl8pPr>
            <a:lvl9pPr lvl="8" algn="l">
              <a:spcBef>
                <a:spcPts val="360"/>
              </a:spcBef>
              <a:spcAft>
                <a:spcPts val="0"/>
              </a:spcAft>
              <a:buSzPts val="1530"/>
              <a:buChar char="•"/>
              <a:defRPr/>
            </a:lvl9pPr>
          </a:lstStyle>
          <a:p/>
        </p:txBody>
      </p:sp>
      <p:sp>
        <p:nvSpPr>
          <p:cNvPr id="79" name="Google Shape;79;p2"/>
          <p:cNvSpPr txBox="1"/>
          <p:nvPr>
            <p:ph idx="10" type="dt"/>
          </p:nvPr>
        </p:nvSpPr>
        <p:spPr>
          <a:xfrm>
            <a:off x="685800" y="62484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
          <p:cNvSpPr txBox="1"/>
          <p:nvPr>
            <p:ph idx="12" type="sldNum"/>
          </p:nvPr>
        </p:nvSpPr>
        <p:spPr>
          <a:xfrm>
            <a:off x="6553200" y="62484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38" name="Shape 138"/>
        <p:cNvGrpSpPr/>
        <p:nvPr/>
      </p:nvGrpSpPr>
      <p:grpSpPr>
        <a:xfrm>
          <a:off x="0" y="0"/>
          <a:ext cx="0" cy="0"/>
          <a:chOff x="0" y="0"/>
          <a:chExt cx="0" cy="0"/>
        </a:xfrm>
      </p:grpSpPr>
      <p:sp>
        <p:nvSpPr>
          <p:cNvPr id="139" name="Google Shape;139;p12"/>
          <p:cNvSpPr txBox="1"/>
          <p:nvPr>
            <p:ph type="title"/>
          </p:nvPr>
        </p:nvSpPr>
        <p:spPr>
          <a:xfrm>
            <a:off x="871537" y="192087"/>
            <a:ext cx="8162925" cy="1431925"/>
          </a:xfrm>
          <a:prstGeom prst="rect">
            <a:avLst/>
          </a:prstGeom>
          <a:noFill/>
          <a:ln>
            <a:noFill/>
          </a:ln>
        </p:spPr>
        <p:txBody>
          <a:bodyPr anchorCtr="0" anchor="b"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12"/>
          <p:cNvSpPr txBox="1"/>
          <p:nvPr>
            <p:ph idx="1" type="body"/>
          </p:nvPr>
        </p:nvSpPr>
        <p:spPr>
          <a:xfrm>
            <a:off x="912813" y="1905000"/>
            <a:ext cx="3978275" cy="4191000"/>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Char char="■"/>
              <a:defRPr sz="2800"/>
            </a:lvl1pPr>
            <a:lvl2pPr indent="-335280" lvl="1" marL="914400" algn="l">
              <a:spcBef>
                <a:spcPts val="480"/>
              </a:spcBef>
              <a:spcAft>
                <a:spcPts val="0"/>
              </a:spcAft>
              <a:buSzPts val="1680"/>
              <a:buChar char="■"/>
              <a:defRPr sz="2400"/>
            </a:lvl2pPr>
            <a:lvl3pPr indent="-355600" lvl="2" marL="1371600" algn="l">
              <a:spcBef>
                <a:spcPts val="400"/>
              </a:spcBef>
              <a:spcAft>
                <a:spcPts val="0"/>
              </a:spcAft>
              <a:buSzPts val="2000"/>
              <a:buFont typeface="Verdana"/>
              <a:buChar char="•"/>
              <a:defRPr sz="2000"/>
            </a:lvl3pPr>
            <a:lvl4pPr indent="-342900" lvl="3" marL="1828800" algn="l">
              <a:spcBef>
                <a:spcPts val="360"/>
              </a:spcBef>
              <a:spcAft>
                <a:spcPts val="0"/>
              </a:spcAft>
              <a:buSzPts val="1800"/>
              <a:buFont typeface="Verdana"/>
              <a:buChar char="•"/>
              <a:defRPr sz="1800"/>
            </a:lvl4pPr>
            <a:lvl5pPr indent="-325754" lvl="4" marL="2286000" algn="l">
              <a:spcBef>
                <a:spcPts val="360"/>
              </a:spcBef>
              <a:spcAft>
                <a:spcPts val="0"/>
              </a:spcAft>
              <a:buSzPts val="1530"/>
              <a:buFont typeface="Verdana"/>
              <a:buChar char="•"/>
              <a:defRPr sz="1800"/>
            </a:lvl5pPr>
            <a:lvl6pPr indent="-325754" lvl="5" marL="2743200" algn="l">
              <a:spcBef>
                <a:spcPts val="360"/>
              </a:spcBef>
              <a:spcAft>
                <a:spcPts val="0"/>
              </a:spcAft>
              <a:buSzPts val="1530"/>
              <a:buFont typeface="Verdana"/>
              <a:buChar char="•"/>
              <a:defRPr sz="1800"/>
            </a:lvl6pPr>
            <a:lvl7pPr indent="-325754" lvl="6" marL="3200400" algn="l">
              <a:spcBef>
                <a:spcPts val="360"/>
              </a:spcBef>
              <a:spcAft>
                <a:spcPts val="0"/>
              </a:spcAft>
              <a:buSzPts val="1530"/>
              <a:buFont typeface="Verdana"/>
              <a:buChar char="•"/>
              <a:defRPr sz="1800"/>
            </a:lvl7pPr>
            <a:lvl8pPr indent="-325754" lvl="7" marL="3657600" algn="l">
              <a:spcBef>
                <a:spcPts val="360"/>
              </a:spcBef>
              <a:spcAft>
                <a:spcPts val="0"/>
              </a:spcAft>
              <a:buSzPts val="1530"/>
              <a:buFont typeface="Verdana"/>
              <a:buChar char="•"/>
              <a:defRPr sz="1800"/>
            </a:lvl8pPr>
            <a:lvl9pPr indent="-325754" lvl="8" marL="4114800" algn="l">
              <a:spcBef>
                <a:spcPts val="360"/>
              </a:spcBef>
              <a:spcAft>
                <a:spcPts val="0"/>
              </a:spcAft>
              <a:buSzPts val="1530"/>
              <a:buFont typeface="Verdana"/>
              <a:buChar char="•"/>
              <a:defRPr sz="1800"/>
            </a:lvl9pPr>
          </a:lstStyle>
          <a:p/>
        </p:txBody>
      </p:sp>
      <p:sp>
        <p:nvSpPr>
          <p:cNvPr id="141" name="Google Shape;141;p12"/>
          <p:cNvSpPr txBox="1"/>
          <p:nvPr>
            <p:ph idx="2" type="body"/>
          </p:nvPr>
        </p:nvSpPr>
        <p:spPr>
          <a:xfrm>
            <a:off x="5043488" y="1905000"/>
            <a:ext cx="3979862" cy="4191000"/>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Char char="■"/>
              <a:defRPr sz="2800"/>
            </a:lvl1pPr>
            <a:lvl2pPr indent="-335280" lvl="1" marL="914400" algn="l">
              <a:spcBef>
                <a:spcPts val="480"/>
              </a:spcBef>
              <a:spcAft>
                <a:spcPts val="0"/>
              </a:spcAft>
              <a:buSzPts val="1680"/>
              <a:buChar char="■"/>
              <a:defRPr sz="2400"/>
            </a:lvl2pPr>
            <a:lvl3pPr indent="-355600" lvl="2" marL="1371600" algn="l">
              <a:spcBef>
                <a:spcPts val="400"/>
              </a:spcBef>
              <a:spcAft>
                <a:spcPts val="0"/>
              </a:spcAft>
              <a:buSzPts val="2000"/>
              <a:buFont typeface="Verdana"/>
              <a:buChar char="•"/>
              <a:defRPr sz="2000"/>
            </a:lvl3pPr>
            <a:lvl4pPr indent="-342900" lvl="3" marL="1828800" algn="l">
              <a:spcBef>
                <a:spcPts val="360"/>
              </a:spcBef>
              <a:spcAft>
                <a:spcPts val="0"/>
              </a:spcAft>
              <a:buSzPts val="1800"/>
              <a:buFont typeface="Verdana"/>
              <a:buChar char="•"/>
              <a:defRPr sz="1800"/>
            </a:lvl4pPr>
            <a:lvl5pPr indent="-325754" lvl="4" marL="2286000" algn="l">
              <a:spcBef>
                <a:spcPts val="360"/>
              </a:spcBef>
              <a:spcAft>
                <a:spcPts val="0"/>
              </a:spcAft>
              <a:buSzPts val="1530"/>
              <a:buFont typeface="Verdana"/>
              <a:buChar char="•"/>
              <a:defRPr sz="1800"/>
            </a:lvl5pPr>
            <a:lvl6pPr indent="-325754" lvl="5" marL="2743200" algn="l">
              <a:spcBef>
                <a:spcPts val="360"/>
              </a:spcBef>
              <a:spcAft>
                <a:spcPts val="0"/>
              </a:spcAft>
              <a:buSzPts val="1530"/>
              <a:buFont typeface="Verdana"/>
              <a:buChar char="•"/>
              <a:defRPr sz="1800"/>
            </a:lvl6pPr>
            <a:lvl7pPr indent="-325754" lvl="6" marL="3200400" algn="l">
              <a:spcBef>
                <a:spcPts val="360"/>
              </a:spcBef>
              <a:spcAft>
                <a:spcPts val="0"/>
              </a:spcAft>
              <a:buSzPts val="1530"/>
              <a:buFont typeface="Verdana"/>
              <a:buChar char="•"/>
              <a:defRPr sz="1800"/>
            </a:lvl7pPr>
            <a:lvl8pPr indent="-325754" lvl="7" marL="3657600" algn="l">
              <a:spcBef>
                <a:spcPts val="360"/>
              </a:spcBef>
              <a:spcAft>
                <a:spcPts val="0"/>
              </a:spcAft>
              <a:buSzPts val="1530"/>
              <a:buFont typeface="Verdana"/>
              <a:buChar char="•"/>
              <a:defRPr sz="1800"/>
            </a:lvl8pPr>
            <a:lvl9pPr indent="-325754" lvl="8" marL="4114800" algn="l">
              <a:spcBef>
                <a:spcPts val="360"/>
              </a:spcBef>
              <a:spcAft>
                <a:spcPts val="0"/>
              </a:spcAft>
              <a:buSzPts val="1530"/>
              <a:buFont typeface="Verdana"/>
              <a:buChar char="•"/>
              <a:defRPr sz="1800"/>
            </a:lvl9pPr>
          </a:lstStyle>
          <a:p/>
        </p:txBody>
      </p:sp>
      <p:sp>
        <p:nvSpPr>
          <p:cNvPr id="142" name="Google Shape;142;p12"/>
          <p:cNvSpPr txBox="1"/>
          <p:nvPr>
            <p:ph idx="10" type="dt"/>
          </p:nvPr>
        </p:nvSpPr>
        <p:spPr>
          <a:xfrm>
            <a:off x="1152525" y="62865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12"/>
          <p:cNvSpPr txBox="1"/>
          <p:nvPr>
            <p:ph idx="11" type="ftr"/>
          </p:nvPr>
        </p:nvSpPr>
        <p:spPr>
          <a:xfrm>
            <a:off x="3590925" y="62865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12"/>
          <p:cNvSpPr txBox="1"/>
          <p:nvPr>
            <p:ph idx="12" type="sldNum"/>
          </p:nvPr>
        </p:nvSpPr>
        <p:spPr>
          <a:xfrm>
            <a:off x="7019925" y="62865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5" name="Shape 145"/>
        <p:cNvGrpSpPr/>
        <p:nvPr/>
      </p:nvGrpSpPr>
      <p:grpSpPr>
        <a:xfrm>
          <a:off x="0" y="0"/>
          <a:ext cx="0" cy="0"/>
          <a:chOff x="0" y="0"/>
          <a:chExt cx="0" cy="0"/>
        </a:xfrm>
      </p:grpSpPr>
      <p:sp>
        <p:nvSpPr>
          <p:cNvPr id="146" name="Google Shape;146;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sp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1500"/>
              <a:buNone/>
              <a:defRPr sz="2000"/>
            </a:lvl1pPr>
            <a:lvl2pPr indent="-228600" lvl="1" marL="914400" algn="l">
              <a:spcBef>
                <a:spcPts val="360"/>
              </a:spcBef>
              <a:spcAft>
                <a:spcPts val="0"/>
              </a:spcAft>
              <a:buSzPts val="1260"/>
              <a:buNone/>
              <a:defRPr sz="1800"/>
            </a:lvl2pPr>
            <a:lvl3pPr indent="-228600" lvl="2" marL="1371600" algn="l">
              <a:spcBef>
                <a:spcPts val="320"/>
              </a:spcBef>
              <a:spcAft>
                <a:spcPts val="0"/>
              </a:spcAft>
              <a:buSzPts val="1600"/>
              <a:buFont typeface="Verdana"/>
              <a:buNone/>
              <a:defRPr sz="1600"/>
            </a:lvl3pPr>
            <a:lvl4pPr indent="-228600" lvl="3" marL="1828800" algn="l">
              <a:spcBef>
                <a:spcPts val="280"/>
              </a:spcBef>
              <a:spcAft>
                <a:spcPts val="0"/>
              </a:spcAft>
              <a:buSzPts val="1400"/>
              <a:buFont typeface="Verdana"/>
              <a:buNone/>
              <a:defRPr sz="1400"/>
            </a:lvl4pPr>
            <a:lvl5pPr indent="-228600" lvl="4" marL="2286000" algn="l">
              <a:spcBef>
                <a:spcPts val="280"/>
              </a:spcBef>
              <a:spcAft>
                <a:spcPts val="0"/>
              </a:spcAft>
              <a:buSzPts val="1190"/>
              <a:buFont typeface="Verdana"/>
              <a:buNone/>
              <a:defRPr sz="1400"/>
            </a:lvl5pPr>
            <a:lvl6pPr indent="-228600" lvl="5" marL="2743200" algn="l">
              <a:spcBef>
                <a:spcPts val="280"/>
              </a:spcBef>
              <a:spcAft>
                <a:spcPts val="0"/>
              </a:spcAft>
              <a:buSzPts val="1190"/>
              <a:buFont typeface="Verdana"/>
              <a:buNone/>
              <a:defRPr sz="1400"/>
            </a:lvl6pPr>
            <a:lvl7pPr indent="-228600" lvl="6" marL="3200400" algn="l">
              <a:spcBef>
                <a:spcPts val="280"/>
              </a:spcBef>
              <a:spcAft>
                <a:spcPts val="0"/>
              </a:spcAft>
              <a:buSzPts val="1190"/>
              <a:buFont typeface="Verdana"/>
              <a:buNone/>
              <a:defRPr sz="1400"/>
            </a:lvl7pPr>
            <a:lvl8pPr indent="-228600" lvl="7" marL="3657600" algn="l">
              <a:spcBef>
                <a:spcPts val="280"/>
              </a:spcBef>
              <a:spcAft>
                <a:spcPts val="0"/>
              </a:spcAft>
              <a:buSzPts val="1190"/>
              <a:buFont typeface="Verdana"/>
              <a:buNone/>
              <a:defRPr sz="1400"/>
            </a:lvl8pPr>
            <a:lvl9pPr indent="-228600" lvl="8" marL="4114800" algn="l">
              <a:spcBef>
                <a:spcPts val="280"/>
              </a:spcBef>
              <a:spcAft>
                <a:spcPts val="0"/>
              </a:spcAft>
              <a:buSzPts val="1190"/>
              <a:buFont typeface="Verdana"/>
              <a:buNone/>
              <a:defRPr sz="1400"/>
            </a:lvl9pPr>
          </a:lstStyle>
          <a:p/>
        </p:txBody>
      </p:sp>
      <p:sp>
        <p:nvSpPr>
          <p:cNvPr id="148" name="Google Shape;148;p13"/>
          <p:cNvSpPr txBox="1"/>
          <p:nvPr>
            <p:ph idx="10" type="dt"/>
          </p:nvPr>
        </p:nvSpPr>
        <p:spPr>
          <a:xfrm>
            <a:off x="1152525" y="62865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9" name="Google Shape;149;p13"/>
          <p:cNvSpPr txBox="1"/>
          <p:nvPr>
            <p:ph idx="11" type="ftr"/>
          </p:nvPr>
        </p:nvSpPr>
        <p:spPr>
          <a:xfrm>
            <a:off x="3590925" y="62865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13"/>
          <p:cNvSpPr txBox="1"/>
          <p:nvPr>
            <p:ph idx="12" type="sldNum"/>
          </p:nvPr>
        </p:nvSpPr>
        <p:spPr>
          <a:xfrm>
            <a:off x="7019925" y="62865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88" name="Shape 88"/>
        <p:cNvGrpSpPr/>
        <p:nvPr/>
      </p:nvGrpSpPr>
      <p:grpSpPr>
        <a:xfrm>
          <a:off x="0" y="0"/>
          <a:ext cx="0" cy="0"/>
          <a:chOff x="0" y="0"/>
          <a:chExt cx="0" cy="0"/>
        </a:xfrm>
      </p:grpSpPr>
      <p:sp>
        <p:nvSpPr>
          <p:cNvPr id="89" name="Google Shape;89;p4"/>
          <p:cNvSpPr txBox="1"/>
          <p:nvPr>
            <p:ph type="title"/>
          </p:nvPr>
        </p:nvSpPr>
        <p:spPr>
          <a:xfrm>
            <a:off x="871537" y="192087"/>
            <a:ext cx="8162925" cy="1431925"/>
          </a:xfrm>
          <a:prstGeom prst="rect">
            <a:avLst/>
          </a:prstGeom>
          <a:noFill/>
          <a:ln>
            <a:noFill/>
          </a:ln>
        </p:spPr>
        <p:txBody>
          <a:bodyPr anchorCtr="0" anchor="b"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4"/>
          <p:cNvSpPr txBox="1"/>
          <p:nvPr>
            <p:ph idx="1" type="body"/>
          </p:nvPr>
        </p:nvSpPr>
        <p:spPr>
          <a:xfrm>
            <a:off x="912812" y="1905000"/>
            <a:ext cx="8110537" cy="41910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08610" lvl="1" marL="914400" algn="l">
              <a:spcBef>
                <a:spcPts val="360"/>
              </a:spcBef>
              <a:spcAft>
                <a:spcPts val="0"/>
              </a:spcAft>
              <a:buSzPts val="126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25754" lvl="4" marL="2286000" algn="l">
              <a:spcBef>
                <a:spcPts val="360"/>
              </a:spcBef>
              <a:spcAft>
                <a:spcPts val="0"/>
              </a:spcAft>
              <a:buSzPts val="1530"/>
              <a:buChar char="•"/>
              <a:defRPr/>
            </a:lvl5pPr>
            <a:lvl6pPr indent="-325754" lvl="5" marL="2743200" algn="l">
              <a:spcBef>
                <a:spcPts val="360"/>
              </a:spcBef>
              <a:spcAft>
                <a:spcPts val="0"/>
              </a:spcAft>
              <a:buSzPts val="1530"/>
              <a:buChar char="•"/>
              <a:defRPr/>
            </a:lvl6pPr>
            <a:lvl7pPr indent="-325754" lvl="6" marL="3200400" algn="l">
              <a:spcBef>
                <a:spcPts val="360"/>
              </a:spcBef>
              <a:spcAft>
                <a:spcPts val="0"/>
              </a:spcAft>
              <a:buSzPts val="1530"/>
              <a:buChar char="•"/>
              <a:defRPr/>
            </a:lvl7pPr>
            <a:lvl8pPr indent="-325754" lvl="7" marL="3657600" algn="l">
              <a:spcBef>
                <a:spcPts val="360"/>
              </a:spcBef>
              <a:spcAft>
                <a:spcPts val="0"/>
              </a:spcAft>
              <a:buSzPts val="1530"/>
              <a:buChar char="•"/>
              <a:defRPr/>
            </a:lvl8pPr>
            <a:lvl9pPr indent="-325754" lvl="8" marL="4114800" algn="l">
              <a:spcBef>
                <a:spcPts val="360"/>
              </a:spcBef>
              <a:spcAft>
                <a:spcPts val="0"/>
              </a:spcAft>
              <a:buSzPts val="1530"/>
              <a:buChar char="•"/>
              <a:defRPr/>
            </a:lvl9pPr>
          </a:lstStyle>
          <a:p/>
        </p:txBody>
      </p:sp>
      <p:sp>
        <p:nvSpPr>
          <p:cNvPr id="91" name="Google Shape;91;p4"/>
          <p:cNvSpPr txBox="1"/>
          <p:nvPr>
            <p:ph idx="10" type="dt"/>
          </p:nvPr>
        </p:nvSpPr>
        <p:spPr>
          <a:xfrm>
            <a:off x="1152525" y="62865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4"/>
          <p:cNvSpPr txBox="1"/>
          <p:nvPr>
            <p:ph idx="11" type="ftr"/>
          </p:nvPr>
        </p:nvSpPr>
        <p:spPr>
          <a:xfrm>
            <a:off x="3590925" y="62865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4"/>
          <p:cNvSpPr txBox="1"/>
          <p:nvPr>
            <p:ph idx="12" type="sldNum"/>
          </p:nvPr>
        </p:nvSpPr>
        <p:spPr>
          <a:xfrm>
            <a:off x="7019925" y="62865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4" name="Shape 94"/>
        <p:cNvGrpSpPr/>
        <p:nvPr/>
      </p:nvGrpSpPr>
      <p:grpSpPr>
        <a:xfrm>
          <a:off x="0" y="0"/>
          <a:ext cx="0" cy="0"/>
          <a:chOff x="0" y="0"/>
          <a:chExt cx="0" cy="0"/>
        </a:xfrm>
      </p:grpSpPr>
      <p:sp>
        <p:nvSpPr>
          <p:cNvPr id="95" name="Google Shape;95;p5"/>
          <p:cNvSpPr txBox="1"/>
          <p:nvPr>
            <p:ph type="title"/>
          </p:nvPr>
        </p:nvSpPr>
        <p:spPr>
          <a:xfrm rot="5400000">
            <a:off x="5062538" y="2124075"/>
            <a:ext cx="5903912" cy="2039938"/>
          </a:xfrm>
          <a:prstGeom prst="rect">
            <a:avLst/>
          </a:prstGeom>
          <a:noFill/>
          <a:ln>
            <a:noFill/>
          </a:ln>
        </p:spPr>
        <p:txBody>
          <a:bodyPr anchorCtr="0" anchor="b"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5"/>
          <p:cNvSpPr txBox="1"/>
          <p:nvPr>
            <p:ph idx="1" type="body"/>
          </p:nvPr>
        </p:nvSpPr>
        <p:spPr>
          <a:xfrm rot="5400000">
            <a:off x="904876" y="158750"/>
            <a:ext cx="5903912" cy="5970587"/>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08610" lvl="1" marL="914400" algn="l">
              <a:spcBef>
                <a:spcPts val="360"/>
              </a:spcBef>
              <a:spcAft>
                <a:spcPts val="0"/>
              </a:spcAft>
              <a:buSzPts val="126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25754" lvl="4" marL="2286000" algn="l">
              <a:spcBef>
                <a:spcPts val="360"/>
              </a:spcBef>
              <a:spcAft>
                <a:spcPts val="0"/>
              </a:spcAft>
              <a:buSzPts val="1530"/>
              <a:buChar char="•"/>
              <a:defRPr/>
            </a:lvl5pPr>
            <a:lvl6pPr indent="-325754" lvl="5" marL="2743200" algn="l">
              <a:spcBef>
                <a:spcPts val="360"/>
              </a:spcBef>
              <a:spcAft>
                <a:spcPts val="0"/>
              </a:spcAft>
              <a:buSzPts val="1530"/>
              <a:buChar char="•"/>
              <a:defRPr/>
            </a:lvl6pPr>
            <a:lvl7pPr indent="-325754" lvl="6" marL="3200400" algn="l">
              <a:spcBef>
                <a:spcPts val="360"/>
              </a:spcBef>
              <a:spcAft>
                <a:spcPts val="0"/>
              </a:spcAft>
              <a:buSzPts val="1530"/>
              <a:buChar char="•"/>
              <a:defRPr/>
            </a:lvl7pPr>
            <a:lvl8pPr indent="-325754" lvl="7" marL="3657600" algn="l">
              <a:spcBef>
                <a:spcPts val="360"/>
              </a:spcBef>
              <a:spcAft>
                <a:spcPts val="0"/>
              </a:spcAft>
              <a:buSzPts val="1530"/>
              <a:buChar char="•"/>
              <a:defRPr/>
            </a:lvl8pPr>
            <a:lvl9pPr indent="-325754" lvl="8" marL="4114800" algn="l">
              <a:spcBef>
                <a:spcPts val="360"/>
              </a:spcBef>
              <a:spcAft>
                <a:spcPts val="0"/>
              </a:spcAft>
              <a:buSzPts val="1530"/>
              <a:buChar char="•"/>
              <a:defRPr/>
            </a:lvl9pPr>
          </a:lstStyle>
          <a:p/>
        </p:txBody>
      </p:sp>
      <p:sp>
        <p:nvSpPr>
          <p:cNvPr id="97" name="Google Shape;97;p5"/>
          <p:cNvSpPr txBox="1"/>
          <p:nvPr>
            <p:ph idx="10" type="dt"/>
          </p:nvPr>
        </p:nvSpPr>
        <p:spPr>
          <a:xfrm>
            <a:off x="1152525" y="62865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5"/>
          <p:cNvSpPr txBox="1"/>
          <p:nvPr>
            <p:ph idx="11" type="ftr"/>
          </p:nvPr>
        </p:nvSpPr>
        <p:spPr>
          <a:xfrm>
            <a:off x="3590925" y="62865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5"/>
          <p:cNvSpPr txBox="1"/>
          <p:nvPr>
            <p:ph idx="12" type="sldNum"/>
          </p:nvPr>
        </p:nvSpPr>
        <p:spPr>
          <a:xfrm>
            <a:off x="7019925" y="62865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0" name="Shape 100"/>
        <p:cNvGrpSpPr/>
        <p:nvPr/>
      </p:nvGrpSpPr>
      <p:grpSpPr>
        <a:xfrm>
          <a:off x="0" y="0"/>
          <a:ext cx="0" cy="0"/>
          <a:chOff x="0" y="0"/>
          <a:chExt cx="0" cy="0"/>
        </a:xfrm>
      </p:grpSpPr>
      <p:sp>
        <p:nvSpPr>
          <p:cNvPr id="101" name="Google Shape;101;p6"/>
          <p:cNvSpPr txBox="1"/>
          <p:nvPr>
            <p:ph type="title"/>
          </p:nvPr>
        </p:nvSpPr>
        <p:spPr>
          <a:xfrm>
            <a:off x="871537" y="192087"/>
            <a:ext cx="8162925" cy="1431925"/>
          </a:xfrm>
          <a:prstGeom prst="rect">
            <a:avLst/>
          </a:prstGeom>
          <a:noFill/>
          <a:ln>
            <a:noFill/>
          </a:ln>
        </p:spPr>
        <p:txBody>
          <a:bodyPr anchorCtr="0" anchor="b"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6"/>
          <p:cNvSpPr txBox="1"/>
          <p:nvPr>
            <p:ph idx="1" type="body"/>
          </p:nvPr>
        </p:nvSpPr>
        <p:spPr>
          <a:xfrm rot="5400000">
            <a:off x="2872581" y="-54769"/>
            <a:ext cx="4191000" cy="8110537"/>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08610" lvl="1" marL="914400" algn="l">
              <a:spcBef>
                <a:spcPts val="360"/>
              </a:spcBef>
              <a:spcAft>
                <a:spcPts val="0"/>
              </a:spcAft>
              <a:buSzPts val="126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25754" lvl="4" marL="2286000" algn="l">
              <a:spcBef>
                <a:spcPts val="360"/>
              </a:spcBef>
              <a:spcAft>
                <a:spcPts val="0"/>
              </a:spcAft>
              <a:buSzPts val="1530"/>
              <a:buChar char="•"/>
              <a:defRPr/>
            </a:lvl5pPr>
            <a:lvl6pPr indent="-325754" lvl="5" marL="2743200" algn="l">
              <a:spcBef>
                <a:spcPts val="360"/>
              </a:spcBef>
              <a:spcAft>
                <a:spcPts val="0"/>
              </a:spcAft>
              <a:buSzPts val="1530"/>
              <a:buChar char="•"/>
              <a:defRPr/>
            </a:lvl6pPr>
            <a:lvl7pPr indent="-325754" lvl="6" marL="3200400" algn="l">
              <a:spcBef>
                <a:spcPts val="360"/>
              </a:spcBef>
              <a:spcAft>
                <a:spcPts val="0"/>
              </a:spcAft>
              <a:buSzPts val="1530"/>
              <a:buChar char="•"/>
              <a:defRPr/>
            </a:lvl7pPr>
            <a:lvl8pPr indent="-325754" lvl="7" marL="3657600" algn="l">
              <a:spcBef>
                <a:spcPts val="360"/>
              </a:spcBef>
              <a:spcAft>
                <a:spcPts val="0"/>
              </a:spcAft>
              <a:buSzPts val="1530"/>
              <a:buChar char="•"/>
              <a:defRPr/>
            </a:lvl8pPr>
            <a:lvl9pPr indent="-325754" lvl="8" marL="4114800" algn="l">
              <a:spcBef>
                <a:spcPts val="360"/>
              </a:spcBef>
              <a:spcAft>
                <a:spcPts val="0"/>
              </a:spcAft>
              <a:buSzPts val="1530"/>
              <a:buChar char="•"/>
              <a:defRPr/>
            </a:lvl9pPr>
          </a:lstStyle>
          <a:p/>
        </p:txBody>
      </p:sp>
      <p:sp>
        <p:nvSpPr>
          <p:cNvPr id="103" name="Google Shape;103;p6"/>
          <p:cNvSpPr txBox="1"/>
          <p:nvPr>
            <p:ph idx="10" type="dt"/>
          </p:nvPr>
        </p:nvSpPr>
        <p:spPr>
          <a:xfrm>
            <a:off x="1152525" y="62865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6"/>
          <p:cNvSpPr txBox="1"/>
          <p:nvPr>
            <p:ph idx="11" type="ftr"/>
          </p:nvPr>
        </p:nvSpPr>
        <p:spPr>
          <a:xfrm>
            <a:off x="3590925" y="62865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6"/>
          <p:cNvSpPr txBox="1"/>
          <p:nvPr>
            <p:ph idx="12" type="sldNum"/>
          </p:nvPr>
        </p:nvSpPr>
        <p:spPr>
          <a:xfrm>
            <a:off x="7019925" y="62865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sp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7"/>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folHlink"/>
              </a:buClr>
              <a:buSzPts val="2400"/>
              <a:buFont typeface="Noto Sans Symbols"/>
              <a:buNone/>
              <a:defRPr b="0" i="0" sz="3200" u="none" cap="none" strike="noStrike">
                <a:solidFill>
                  <a:schemeClr val="dk1"/>
                </a:solidFill>
                <a:latin typeface="Verdana"/>
                <a:ea typeface="Verdana"/>
                <a:cs typeface="Verdana"/>
                <a:sym typeface="Verdana"/>
              </a:defRPr>
            </a:lvl1pPr>
            <a:lvl2pPr lvl="1" marR="0" rtl="0" algn="l">
              <a:spcBef>
                <a:spcPts val="560"/>
              </a:spcBef>
              <a:spcAft>
                <a:spcPts val="0"/>
              </a:spcAft>
              <a:buClr>
                <a:schemeClr val="folHlink"/>
              </a:buClr>
              <a:buSzPts val="1960"/>
              <a:buFont typeface="Noto Sans Symbols"/>
              <a:buNone/>
              <a:defRPr b="0" i="0" sz="2800" u="none" cap="none" strike="noStrike">
                <a:solidFill>
                  <a:schemeClr val="dk1"/>
                </a:solidFill>
                <a:latin typeface="Verdana"/>
                <a:ea typeface="Verdana"/>
                <a:cs typeface="Verdana"/>
                <a:sym typeface="Verdana"/>
              </a:defRPr>
            </a:lvl2pPr>
            <a:lvl3pPr lvl="2" marR="0" rtl="0" algn="l">
              <a:spcBef>
                <a:spcPts val="480"/>
              </a:spcBef>
              <a:spcAft>
                <a:spcPts val="0"/>
              </a:spcAft>
              <a:buClr>
                <a:schemeClr val="dk2"/>
              </a:buClr>
              <a:buSzPts val="2400"/>
              <a:buFont typeface="Verdana"/>
              <a:buNone/>
              <a:defRPr b="0" i="0" sz="2400" u="none" cap="none" strike="noStrike">
                <a:solidFill>
                  <a:schemeClr val="dk1"/>
                </a:solidFill>
                <a:latin typeface="Verdana"/>
                <a:ea typeface="Verdana"/>
                <a:cs typeface="Verdana"/>
                <a:sym typeface="Verdana"/>
              </a:defRPr>
            </a:lvl3pPr>
            <a:lvl4pPr lvl="3" marR="0" rtl="0" algn="l">
              <a:spcBef>
                <a:spcPts val="400"/>
              </a:spcBef>
              <a:spcAft>
                <a:spcPts val="0"/>
              </a:spcAft>
              <a:buClr>
                <a:schemeClr val="hlink"/>
              </a:buClr>
              <a:buSzPts val="2000"/>
              <a:buFont typeface="Verdana"/>
              <a:buNone/>
              <a:defRPr b="0" i="0" sz="2000" u="none" cap="none" strike="noStrike">
                <a:solidFill>
                  <a:schemeClr val="dk1"/>
                </a:solidFill>
                <a:latin typeface="Verdana"/>
                <a:ea typeface="Verdana"/>
                <a:cs typeface="Verdana"/>
                <a:sym typeface="Verdana"/>
              </a:defRPr>
            </a:lvl4pPr>
            <a:lvl5pPr lvl="4" marR="0" rtl="0" algn="l">
              <a:spcBef>
                <a:spcPts val="400"/>
              </a:spcBef>
              <a:spcAft>
                <a:spcPts val="0"/>
              </a:spcAft>
              <a:buClr>
                <a:schemeClr val="dk1"/>
              </a:buClr>
              <a:buSzPts val="1700"/>
              <a:buFont typeface="Verdana"/>
              <a:buNone/>
              <a:defRPr b="0" i="0" sz="2000" u="none" cap="none" strike="noStrike">
                <a:solidFill>
                  <a:schemeClr val="dk1"/>
                </a:solidFill>
                <a:latin typeface="Verdana"/>
                <a:ea typeface="Verdana"/>
                <a:cs typeface="Verdana"/>
                <a:sym typeface="Verdana"/>
              </a:defRPr>
            </a:lvl5pPr>
            <a:lvl6pPr lvl="5" marR="0" rtl="0" algn="l">
              <a:spcBef>
                <a:spcPts val="400"/>
              </a:spcBef>
              <a:spcAft>
                <a:spcPts val="0"/>
              </a:spcAft>
              <a:buClr>
                <a:schemeClr val="dk1"/>
              </a:buClr>
              <a:buSzPts val="1700"/>
              <a:buFont typeface="Verdana"/>
              <a:buNone/>
              <a:defRPr b="0" i="0" sz="2000" u="none" cap="none" strike="noStrike">
                <a:solidFill>
                  <a:schemeClr val="dk1"/>
                </a:solidFill>
                <a:latin typeface="Verdana"/>
                <a:ea typeface="Verdana"/>
                <a:cs typeface="Verdana"/>
                <a:sym typeface="Verdana"/>
              </a:defRPr>
            </a:lvl6pPr>
            <a:lvl7pPr lvl="6" marR="0" rtl="0" algn="l">
              <a:spcBef>
                <a:spcPts val="400"/>
              </a:spcBef>
              <a:spcAft>
                <a:spcPts val="0"/>
              </a:spcAft>
              <a:buClr>
                <a:schemeClr val="dk1"/>
              </a:buClr>
              <a:buSzPts val="1700"/>
              <a:buFont typeface="Verdana"/>
              <a:buNone/>
              <a:defRPr b="0" i="0" sz="2000" u="none" cap="none" strike="noStrike">
                <a:solidFill>
                  <a:schemeClr val="dk1"/>
                </a:solidFill>
                <a:latin typeface="Verdana"/>
                <a:ea typeface="Verdana"/>
                <a:cs typeface="Verdana"/>
                <a:sym typeface="Verdana"/>
              </a:defRPr>
            </a:lvl7pPr>
            <a:lvl8pPr lvl="7" marR="0" rtl="0" algn="l">
              <a:spcBef>
                <a:spcPts val="400"/>
              </a:spcBef>
              <a:spcAft>
                <a:spcPts val="0"/>
              </a:spcAft>
              <a:buClr>
                <a:schemeClr val="dk1"/>
              </a:buClr>
              <a:buSzPts val="1700"/>
              <a:buFont typeface="Verdana"/>
              <a:buNone/>
              <a:defRPr b="0" i="0" sz="2000" u="none" cap="none" strike="noStrike">
                <a:solidFill>
                  <a:schemeClr val="dk1"/>
                </a:solidFill>
                <a:latin typeface="Verdana"/>
                <a:ea typeface="Verdana"/>
                <a:cs typeface="Verdana"/>
                <a:sym typeface="Verdana"/>
              </a:defRPr>
            </a:lvl8pPr>
            <a:lvl9pPr lvl="8" marR="0" rtl="0" algn="l">
              <a:spcBef>
                <a:spcPts val="400"/>
              </a:spcBef>
              <a:spcAft>
                <a:spcPts val="0"/>
              </a:spcAft>
              <a:buClr>
                <a:schemeClr val="dk1"/>
              </a:buClr>
              <a:buSzPts val="1700"/>
              <a:buFont typeface="Verdana"/>
              <a:buNone/>
              <a:defRPr b="0" i="0" sz="2000" u="none" cap="none" strike="noStrike">
                <a:solidFill>
                  <a:schemeClr val="dk1"/>
                </a:solidFill>
                <a:latin typeface="Verdana"/>
                <a:ea typeface="Verdana"/>
                <a:cs typeface="Verdana"/>
                <a:sym typeface="Verdana"/>
              </a:defRPr>
            </a:lvl9pPr>
          </a:lstStyle>
          <a:p/>
        </p:txBody>
      </p:sp>
      <p:sp>
        <p:nvSpPr>
          <p:cNvPr id="109" name="Google Shape;109;p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840"/>
              <a:buNone/>
              <a:defRPr sz="1200"/>
            </a:lvl2pPr>
            <a:lvl3pPr indent="-228600" lvl="2" marL="1371600" algn="l">
              <a:spcBef>
                <a:spcPts val="200"/>
              </a:spcBef>
              <a:spcAft>
                <a:spcPts val="0"/>
              </a:spcAft>
              <a:buSzPts val="1000"/>
              <a:buFont typeface="Verdana"/>
              <a:buNone/>
              <a:defRPr sz="1000"/>
            </a:lvl3pPr>
            <a:lvl4pPr indent="-228600" lvl="3" marL="1828800" algn="l">
              <a:spcBef>
                <a:spcPts val="180"/>
              </a:spcBef>
              <a:spcAft>
                <a:spcPts val="0"/>
              </a:spcAft>
              <a:buSzPts val="900"/>
              <a:buFont typeface="Verdana"/>
              <a:buNone/>
              <a:defRPr sz="900"/>
            </a:lvl4pPr>
            <a:lvl5pPr indent="-228600" lvl="4" marL="2286000" algn="l">
              <a:spcBef>
                <a:spcPts val="180"/>
              </a:spcBef>
              <a:spcAft>
                <a:spcPts val="0"/>
              </a:spcAft>
              <a:buSzPts val="765"/>
              <a:buFont typeface="Verdana"/>
              <a:buNone/>
              <a:defRPr sz="900"/>
            </a:lvl5pPr>
            <a:lvl6pPr indent="-228600" lvl="5" marL="2743200" algn="l">
              <a:spcBef>
                <a:spcPts val="180"/>
              </a:spcBef>
              <a:spcAft>
                <a:spcPts val="0"/>
              </a:spcAft>
              <a:buSzPts val="765"/>
              <a:buFont typeface="Verdana"/>
              <a:buNone/>
              <a:defRPr sz="900"/>
            </a:lvl6pPr>
            <a:lvl7pPr indent="-228600" lvl="6" marL="3200400" algn="l">
              <a:spcBef>
                <a:spcPts val="180"/>
              </a:spcBef>
              <a:spcAft>
                <a:spcPts val="0"/>
              </a:spcAft>
              <a:buSzPts val="765"/>
              <a:buFont typeface="Verdana"/>
              <a:buNone/>
              <a:defRPr sz="900"/>
            </a:lvl7pPr>
            <a:lvl8pPr indent="-228600" lvl="7" marL="3657600" algn="l">
              <a:spcBef>
                <a:spcPts val="180"/>
              </a:spcBef>
              <a:spcAft>
                <a:spcPts val="0"/>
              </a:spcAft>
              <a:buSzPts val="765"/>
              <a:buFont typeface="Verdana"/>
              <a:buNone/>
              <a:defRPr sz="900"/>
            </a:lvl8pPr>
            <a:lvl9pPr indent="-228600" lvl="8" marL="4114800" algn="l">
              <a:spcBef>
                <a:spcPts val="180"/>
              </a:spcBef>
              <a:spcAft>
                <a:spcPts val="0"/>
              </a:spcAft>
              <a:buSzPts val="765"/>
              <a:buFont typeface="Verdana"/>
              <a:buNone/>
              <a:defRPr sz="900"/>
            </a:lvl9pPr>
          </a:lstStyle>
          <a:p/>
        </p:txBody>
      </p:sp>
      <p:sp>
        <p:nvSpPr>
          <p:cNvPr id="110" name="Google Shape;110;p7"/>
          <p:cNvSpPr txBox="1"/>
          <p:nvPr>
            <p:ph idx="10" type="dt"/>
          </p:nvPr>
        </p:nvSpPr>
        <p:spPr>
          <a:xfrm>
            <a:off x="1152525" y="62865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7"/>
          <p:cNvSpPr txBox="1"/>
          <p:nvPr>
            <p:ph idx="11" type="ftr"/>
          </p:nvPr>
        </p:nvSpPr>
        <p:spPr>
          <a:xfrm>
            <a:off x="3590925" y="62865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7"/>
          <p:cNvSpPr txBox="1"/>
          <p:nvPr>
            <p:ph idx="12" type="sldNum"/>
          </p:nvPr>
        </p:nvSpPr>
        <p:spPr>
          <a:xfrm>
            <a:off x="7019925" y="62865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13" name="Shape 113"/>
        <p:cNvGrpSpPr/>
        <p:nvPr/>
      </p:nvGrpSpPr>
      <p:grpSpPr>
        <a:xfrm>
          <a:off x="0" y="0"/>
          <a:ext cx="0" cy="0"/>
          <a:chOff x="0" y="0"/>
          <a:chExt cx="0" cy="0"/>
        </a:xfrm>
      </p:grpSpPr>
      <p:sp>
        <p:nvSpPr>
          <p:cNvPr id="114" name="Google Shape;114;p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sp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81000" lvl="0" marL="457200" algn="l">
              <a:spcBef>
                <a:spcPts val="640"/>
              </a:spcBef>
              <a:spcAft>
                <a:spcPts val="0"/>
              </a:spcAft>
              <a:buSzPts val="2400"/>
              <a:buChar char="■"/>
              <a:defRPr sz="3200"/>
            </a:lvl1pPr>
            <a:lvl2pPr indent="-353060" lvl="1" marL="914400" algn="l">
              <a:spcBef>
                <a:spcPts val="560"/>
              </a:spcBef>
              <a:spcAft>
                <a:spcPts val="0"/>
              </a:spcAft>
              <a:buSzPts val="1960"/>
              <a:buChar char="■"/>
              <a:defRPr sz="2800"/>
            </a:lvl2pPr>
            <a:lvl3pPr indent="-381000" lvl="2" marL="1371600" algn="l">
              <a:spcBef>
                <a:spcPts val="480"/>
              </a:spcBef>
              <a:spcAft>
                <a:spcPts val="0"/>
              </a:spcAft>
              <a:buSzPts val="2400"/>
              <a:buFont typeface="Verdana"/>
              <a:buChar char="•"/>
              <a:defRPr sz="2400"/>
            </a:lvl3pPr>
            <a:lvl4pPr indent="-355600" lvl="3" marL="1828800" algn="l">
              <a:spcBef>
                <a:spcPts val="400"/>
              </a:spcBef>
              <a:spcAft>
                <a:spcPts val="0"/>
              </a:spcAft>
              <a:buSzPts val="2000"/>
              <a:buFont typeface="Verdana"/>
              <a:buChar char="•"/>
              <a:defRPr sz="2000"/>
            </a:lvl4pPr>
            <a:lvl5pPr indent="-336550" lvl="4" marL="2286000" algn="l">
              <a:spcBef>
                <a:spcPts val="400"/>
              </a:spcBef>
              <a:spcAft>
                <a:spcPts val="0"/>
              </a:spcAft>
              <a:buSzPts val="1700"/>
              <a:buFont typeface="Verdana"/>
              <a:buChar char="•"/>
              <a:defRPr sz="2000"/>
            </a:lvl5pPr>
            <a:lvl6pPr indent="-336550" lvl="5" marL="2743200" algn="l">
              <a:spcBef>
                <a:spcPts val="400"/>
              </a:spcBef>
              <a:spcAft>
                <a:spcPts val="0"/>
              </a:spcAft>
              <a:buSzPts val="1700"/>
              <a:buFont typeface="Verdana"/>
              <a:buChar char="•"/>
              <a:defRPr sz="2000"/>
            </a:lvl6pPr>
            <a:lvl7pPr indent="-336550" lvl="6" marL="3200400" algn="l">
              <a:spcBef>
                <a:spcPts val="400"/>
              </a:spcBef>
              <a:spcAft>
                <a:spcPts val="0"/>
              </a:spcAft>
              <a:buSzPts val="1700"/>
              <a:buFont typeface="Verdana"/>
              <a:buChar char="•"/>
              <a:defRPr sz="2000"/>
            </a:lvl7pPr>
            <a:lvl8pPr indent="-336550" lvl="7" marL="3657600" algn="l">
              <a:spcBef>
                <a:spcPts val="400"/>
              </a:spcBef>
              <a:spcAft>
                <a:spcPts val="0"/>
              </a:spcAft>
              <a:buSzPts val="1700"/>
              <a:buFont typeface="Verdana"/>
              <a:buChar char="•"/>
              <a:defRPr sz="2000"/>
            </a:lvl8pPr>
            <a:lvl9pPr indent="-336550" lvl="8" marL="4114800" algn="l">
              <a:spcBef>
                <a:spcPts val="400"/>
              </a:spcBef>
              <a:spcAft>
                <a:spcPts val="0"/>
              </a:spcAft>
              <a:buSzPts val="1700"/>
              <a:buFont typeface="Verdana"/>
              <a:buChar char="•"/>
              <a:defRPr sz="2000"/>
            </a:lvl9pPr>
          </a:lstStyle>
          <a:p/>
        </p:txBody>
      </p:sp>
      <p:sp>
        <p:nvSpPr>
          <p:cNvPr id="116" name="Google Shape;116;p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840"/>
              <a:buNone/>
              <a:defRPr sz="1200"/>
            </a:lvl2pPr>
            <a:lvl3pPr indent="-228600" lvl="2" marL="1371600" algn="l">
              <a:spcBef>
                <a:spcPts val="200"/>
              </a:spcBef>
              <a:spcAft>
                <a:spcPts val="0"/>
              </a:spcAft>
              <a:buSzPts val="1000"/>
              <a:buFont typeface="Verdana"/>
              <a:buNone/>
              <a:defRPr sz="1000"/>
            </a:lvl3pPr>
            <a:lvl4pPr indent="-228600" lvl="3" marL="1828800" algn="l">
              <a:spcBef>
                <a:spcPts val="180"/>
              </a:spcBef>
              <a:spcAft>
                <a:spcPts val="0"/>
              </a:spcAft>
              <a:buSzPts val="900"/>
              <a:buFont typeface="Verdana"/>
              <a:buNone/>
              <a:defRPr sz="900"/>
            </a:lvl4pPr>
            <a:lvl5pPr indent="-228600" lvl="4" marL="2286000" algn="l">
              <a:spcBef>
                <a:spcPts val="180"/>
              </a:spcBef>
              <a:spcAft>
                <a:spcPts val="0"/>
              </a:spcAft>
              <a:buSzPts val="765"/>
              <a:buFont typeface="Verdana"/>
              <a:buNone/>
              <a:defRPr sz="900"/>
            </a:lvl5pPr>
            <a:lvl6pPr indent="-228600" lvl="5" marL="2743200" algn="l">
              <a:spcBef>
                <a:spcPts val="180"/>
              </a:spcBef>
              <a:spcAft>
                <a:spcPts val="0"/>
              </a:spcAft>
              <a:buSzPts val="765"/>
              <a:buFont typeface="Verdana"/>
              <a:buNone/>
              <a:defRPr sz="900"/>
            </a:lvl6pPr>
            <a:lvl7pPr indent="-228600" lvl="6" marL="3200400" algn="l">
              <a:spcBef>
                <a:spcPts val="180"/>
              </a:spcBef>
              <a:spcAft>
                <a:spcPts val="0"/>
              </a:spcAft>
              <a:buSzPts val="765"/>
              <a:buFont typeface="Verdana"/>
              <a:buNone/>
              <a:defRPr sz="900"/>
            </a:lvl7pPr>
            <a:lvl8pPr indent="-228600" lvl="7" marL="3657600" algn="l">
              <a:spcBef>
                <a:spcPts val="180"/>
              </a:spcBef>
              <a:spcAft>
                <a:spcPts val="0"/>
              </a:spcAft>
              <a:buSzPts val="765"/>
              <a:buFont typeface="Verdana"/>
              <a:buNone/>
              <a:defRPr sz="900"/>
            </a:lvl8pPr>
            <a:lvl9pPr indent="-228600" lvl="8" marL="4114800" algn="l">
              <a:spcBef>
                <a:spcPts val="180"/>
              </a:spcBef>
              <a:spcAft>
                <a:spcPts val="0"/>
              </a:spcAft>
              <a:buSzPts val="765"/>
              <a:buFont typeface="Verdana"/>
              <a:buNone/>
              <a:defRPr sz="900"/>
            </a:lvl9pPr>
          </a:lstStyle>
          <a:p/>
        </p:txBody>
      </p:sp>
      <p:sp>
        <p:nvSpPr>
          <p:cNvPr id="117" name="Google Shape;117;p8"/>
          <p:cNvSpPr txBox="1"/>
          <p:nvPr>
            <p:ph idx="10" type="dt"/>
          </p:nvPr>
        </p:nvSpPr>
        <p:spPr>
          <a:xfrm>
            <a:off x="1152525" y="62865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8"/>
          <p:cNvSpPr txBox="1"/>
          <p:nvPr>
            <p:ph idx="11" type="ftr"/>
          </p:nvPr>
        </p:nvSpPr>
        <p:spPr>
          <a:xfrm>
            <a:off x="3590925" y="62865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8"/>
          <p:cNvSpPr txBox="1"/>
          <p:nvPr>
            <p:ph idx="12" type="sldNum"/>
          </p:nvPr>
        </p:nvSpPr>
        <p:spPr>
          <a:xfrm>
            <a:off x="7019925" y="62865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0" name="Shape 120"/>
        <p:cNvGrpSpPr/>
        <p:nvPr/>
      </p:nvGrpSpPr>
      <p:grpSpPr>
        <a:xfrm>
          <a:off x="0" y="0"/>
          <a:ext cx="0" cy="0"/>
          <a:chOff x="0" y="0"/>
          <a:chExt cx="0" cy="0"/>
        </a:xfrm>
      </p:grpSpPr>
      <p:sp>
        <p:nvSpPr>
          <p:cNvPr id="121" name="Google Shape;121;p9"/>
          <p:cNvSpPr txBox="1"/>
          <p:nvPr>
            <p:ph idx="10" type="dt"/>
          </p:nvPr>
        </p:nvSpPr>
        <p:spPr>
          <a:xfrm>
            <a:off x="1152525" y="62865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9"/>
          <p:cNvSpPr txBox="1"/>
          <p:nvPr>
            <p:ph idx="11" type="ftr"/>
          </p:nvPr>
        </p:nvSpPr>
        <p:spPr>
          <a:xfrm>
            <a:off x="3590925" y="62865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9"/>
          <p:cNvSpPr txBox="1"/>
          <p:nvPr>
            <p:ph idx="12" type="sldNum"/>
          </p:nvPr>
        </p:nvSpPr>
        <p:spPr>
          <a:xfrm>
            <a:off x="7019925" y="62865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4" name="Shape 124"/>
        <p:cNvGrpSpPr/>
        <p:nvPr/>
      </p:nvGrpSpPr>
      <p:grpSpPr>
        <a:xfrm>
          <a:off x="0" y="0"/>
          <a:ext cx="0" cy="0"/>
          <a:chOff x="0" y="0"/>
          <a:chExt cx="0" cy="0"/>
        </a:xfrm>
      </p:grpSpPr>
      <p:sp>
        <p:nvSpPr>
          <p:cNvPr id="125" name="Google Shape;125;p10"/>
          <p:cNvSpPr txBox="1"/>
          <p:nvPr>
            <p:ph type="title"/>
          </p:nvPr>
        </p:nvSpPr>
        <p:spPr>
          <a:xfrm>
            <a:off x="871537" y="192087"/>
            <a:ext cx="8162925" cy="1431925"/>
          </a:xfrm>
          <a:prstGeom prst="rect">
            <a:avLst/>
          </a:prstGeom>
          <a:noFill/>
          <a:ln>
            <a:noFill/>
          </a:ln>
        </p:spPr>
        <p:txBody>
          <a:bodyPr anchorCtr="0" anchor="b"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0"/>
          <p:cNvSpPr txBox="1"/>
          <p:nvPr>
            <p:ph idx="10" type="dt"/>
          </p:nvPr>
        </p:nvSpPr>
        <p:spPr>
          <a:xfrm>
            <a:off x="1152525" y="62865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10"/>
          <p:cNvSpPr txBox="1"/>
          <p:nvPr>
            <p:ph idx="11" type="ftr"/>
          </p:nvPr>
        </p:nvSpPr>
        <p:spPr>
          <a:xfrm>
            <a:off x="3590925" y="62865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10"/>
          <p:cNvSpPr txBox="1"/>
          <p:nvPr>
            <p:ph idx="12" type="sldNum"/>
          </p:nvPr>
        </p:nvSpPr>
        <p:spPr>
          <a:xfrm>
            <a:off x="7019925" y="62865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29" name="Shape 129"/>
        <p:cNvGrpSpPr/>
        <p:nvPr/>
      </p:nvGrpSpPr>
      <p:grpSpPr>
        <a:xfrm>
          <a:off x="0" y="0"/>
          <a:ext cx="0" cy="0"/>
          <a:chOff x="0" y="0"/>
          <a:chExt cx="0" cy="0"/>
        </a:xfrm>
      </p:grpSpPr>
      <p:sp>
        <p:nvSpPr>
          <p:cNvPr id="130" name="Google Shape;130;p11"/>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1400"/>
              <a:buNone/>
              <a:defRPr b="1" sz="2000"/>
            </a:lvl2pPr>
            <a:lvl3pPr indent="-228600" lvl="2" marL="1371600" algn="l">
              <a:spcBef>
                <a:spcPts val="360"/>
              </a:spcBef>
              <a:spcAft>
                <a:spcPts val="0"/>
              </a:spcAft>
              <a:buSzPts val="1800"/>
              <a:buFont typeface="Verdana"/>
              <a:buNone/>
              <a:defRPr b="1" sz="1800"/>
            </a:lvl3pPr>
            <a:lvl4pPr indent="-228600" lvl="3" marL="1828800" algn="l">
              <a:spcBef>
                <a:spcPts val="320"/>
              </a:spcBef>
              <a:spcAft>
                <a:spcPts val="0"/>
              </a:spcAft>
              <a:buSzPts val="1600"/>
              <a:buFont typeface="Verdana"/>
              <a:buNone/>
              <a:defRPr b="1" sz="1600"/>
            </a:lvl4pPr>
            <a:lvl5pPr indent="-228600" lvl="4" marL="2286000" algn="l">
              <a:spcBef>
                <a:spcPts val="320"/>
              </a:spcBef>
              <a:spcAft>
                <a:spcPts val="0"/>
              </a:spcAft>
              <a:buSzPts val="1360"/>
              <a:buFont typeface="Verdana"/>
              <a:buNone/>
              <a:defRPr b="1" sz="1600"/>
            </a:lvl5pPr>
            <a:lvl6pPr indent="-228600" lvl="5" marL="2743200" algn="l">
              <a:spcBef>
                <a:spcPts val="320"/>
              </a:spcBef>
              <a:spcAft>
                <a:spcPts val="0"/>
              </a:spcAft>
              <a:buSzPts val="1360"/>
              <a:buFont typeface="Verdana"/>
              <a:buNone/>
              <a:defRPr b="1" sz="1600"/>
            </a:lvl6pPr>
            <a:lvl7pPr indent="-228600" lvl="6" marL="3200400" algn="l">
              <a:spcBef>
                <a:spcPts val="320"/>
              </a:spcBef>
              <a:spcAft>
                <a:spcPts val="0"/>
              </a:spcAft>
              <a:buSzPts val="1360"/>
              <a:buFont typeface="Verdana"/>
              <a:buNone/>
              <a:defRPr b="1" sz="1600"/>
            </a:lvl7pPr>
            <a:lvl8pPr indent="-228600" lvl="7" marL="3657600" algn="l">
              <a:spcBef>
                <a:spcPts val="320"/>
              </a:spcBef>
              <a:spcAft>
                <a:spcPts val="0"/>
              </a:spcAft>
              <a:buSzPts val="1360"/>
              <a:buFont typeface="Verdana"/>
              <a:buNone/>
              <a:defRPr b="1" sz="1600"/>
            </a:lvl8pPr>
            <a:lvl9pPr indent="-228600" lvl="8" marL="4114800" algn="l">
              <a:spcBef>
                <a:spcPts val="320"/>
              </a:spcBef>
              <a:spcAft>
                <a:spcPts val="0"/>
              </a:spcAft>
              <a:buSzPts val="1360"/>
              <a:buFont typeface="Verdana"/>
              <a:buNone/>
              <a:defRPr b="1" sz="1600"/>
            </a:lvl9pPr>
          </a:lstStyle>
          <a:p/>
        </p:txBody>
      </p:sp>
      <p:sp>
        <p:nvSpPr>
          <p:cNvPr id="132" name="Google Shape;132;p1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Char char="■"/>
              <a:defRPr sz="2400"/>
            </a:lvl1pPr>
            <a:lvl2pPr indent="-317500" lvl="1" marL="914400" algn="l">
              <a:spcBef>
                <a:spcPts val="400"/>
              </a:spcBef>
              <a:spcAft>
                <a:spcPts val="0"/>
              </a:spcAft>
              <a:buSzPts val="1400"/>
              <a:buChar char="■"/>
              <a:defRPr sz="2000"/>
            </a:lvl2pPr>
            <a:lvl3pPr indent="-342900" lvl="2" marL="1371600" algn="l">
              <a:spcBef>
                <a:spcPts val="360"/>
              </a:spcBef>
              <a:spcAft>
                <a:spcPts val="0"/>
              </a:spcAft>
              <a:buSzPts val="1800"/>
              <a:buFont typeface="Verdana"/>
              <a:buChar char="•"/>
              <a:defRPr sz="1800"/>
            </a:lvl3pPr>
            <a:lvl4pPr indent="-330200" lvl="3" marL="1828800" algn="l">
              <a:spcBef>
                <a:spcPts val="320"/>
              </a:spcBef>
              <a:spcAft>
                <a:spcPts val="0"/>
              </a:spcAft>
              <a:buSzPts val="1600"/>
              <a:buFont typeface="Verdana"/>
              <a:buChar char="•"/>
              <a:defRPr sz="1600"/>
            </a:lvl4pPr>
            <a:lvl5pPr indent="-314960" lvl="4" marL="2286000" algn="l">
              <a:spcBef>
                <a:spcPts val="320"/>
              </a:spcBef>
              <a:spcAft>
                <a:spcPts val="0"/>
              </a:spcAft>
              <a:buSzPts val="1360"/>
              <a:buFont typeface="Verdana"/>
              <a:buChar char="•"/>
              <a:defRPr sz="1600"/>
            </a:lvl5pPr>
            <a:lvl6pPr indent="-314960" lvl="5" marL="2743200" algn="l">
              <a:spcBef>
                <a:spcPts val="320"/>
              </a:spcBef>
              <a:spcAft>
                <a:spcPts val="0"/>
              </a:spcAft>
              <a:buSzPts val="1360"/>
              <a:buFont typeface="Verdana"/>
              <a:buChar char="•"/>
              <a:defRPr sz="1600"/>
            </a:lvl6pPr>
            <a:lvl7pPr indent="-314960" lvl="6" marL="3200400" algn="l">
              <a:spcBef>
                <a:spcPts val="320"/>
              </a:spcBef>
              <a:spcAft>
                <a:spcPts val="0"/>
              </a:spcAft>
              <a:buSzPts val="1360"/>
              <a:buFont typeface="Verdana"/>
              <a:buChar char="•"/>
              <a:defRPr sz="1600"/>
            </a:lvl7pPr>
            <a:lvl8pPr indent="-314959" lvl="7" marL="3657600" algn="l">
              <a:spcBef>
                <a:spcPts val="320"/>
              </a:spcBef>
              <a:spcAft>
                <a:spcPts val="0"/>
              </a:spcAft>
              <a:buSzPts val="1360"/>
              <a:buFont typeface="Verdana"/>
              <a:buChar char="•"/>
              <a:defRPr sz="1600"/>
            </a:lvl8pPr>
            <a:lvl9pPr indent="-314959" lvl="8" marL="4114800" algn="l">
              <a:spcBef>
                <a:spcPts val="320"/>
              </a:spcBef>
              <a:spcAft>
                <a:spcPts val="0"/>
              </a:spcAft>
              <a:buSzPts val="1360"/>
              <a:buFont typeface="Verdana"/>
              <a:buChar char="•"/>
              <a:defRPr sz="1600"/>
            </a:lvl9pPr>
          </a:lstStyle>
          <a:p/>
        </p:txBody>
      </p:sp>
      <p:sp>
        <p:nvSpPr>
          <p:cNvPr id="133" name="Google Shape;133;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1400"/>
              <a:buNone/>
              <a:defRPr b="1" sz="2000"/>
            </a:lvl2pPr>
            <a:lvl3pPr indent="-228600" lvl="2" marL="1371600" algn="l">
              <a:spcBef>
                <a:spcPts val="360"/>
              </a:spcBef>
              <a:spcAft>
                <a:spcPts val="0"/>
              </a:spcAft>
              <a:buSzPts val="1800"/>
              <a:buFont typeface="Verdana"/>
              <a:buNone/>
              <a:defRPr b="1" sz="1800"/>
            </a:lvl3pPr>
            <a:lvl4pPr indent="-228600" lvl="3" marL="1828800" algn="l">
              <a:spcBef>
                <a:spcPts val="320"/>
              </a:spcBef>
              <a:spcAft>
                <a:spcPts val="0"/>
              </a:spcAft>
              <a:buSzPts val="1600"/>
              <a:buFont typeface="Verdana"/>
              <a:buNone/>
              <a:defRPr b="1" sz="1600"/>
            </a:lvl4pPr>
            <a:lvl5pPr indent="-228600" lvl="4" marL="2286000" algn="l">
              <a:spcBef>
                <a:spcPts val="320"/>
              </a:spcBef>
              <a:spcAft>
                <a:spcPts val="0"/>
              </a:spcAft>
              <a:buSzPts val="1360"/>
              <a:buFont typeface="Verdana"/>
              <a:buNone/>
              <a:defRPr b="1" sz="1600"/>
            </a:lvl5pPr>
            <a:lvl6pPr indent="-228600" lvl="5" marL="2743200" algn="l">
              <a:spcBef>
                <a:spcPts val="320"/>
              </a:spcBef>
              <a:spcAft>
                <a:spcPts val="0"/>
              </a:spcAft>
              <a:buSzPts val="1360"/>
              <a:buFont typeface="Verdana"/>
              <a:buNone/>
              <a:defRPr b="1" sz="1600"/>
            </a:lvl6pPr>
            <a:lvl7pPr indent="-228600" lvl="6" marL="3200400" algn="l">
              <a:spcBef>
                <a:spcPts val="320"/>
              </a:spcBef>
              <a:spcAft>
                <a:spcPts val="0"/>
              </a:spcAft>
              <a:buSzPts val="1360"/>
              <a:buFont typeface="Verdana"/>
              <a:buNone/>
              <a:defRPr b="1" sz="1600"/>
            </a:lvl7pPr>
            <a:lvl8pPr indent="-228600" lvl="7" marL="3657600" algn="l">
              <a:spcBef>
                <a:spcPts val="320"/>
              </a:spcBef>
              <a:spcAft>
                <a:spcPts val="0"/>
              </a:spcAft>
              <a:buSzPts val="1360"/>
              <a:buFont typeface="Verdana"/>
              <a:buNone/>
              <a:defRPr b="1" sz="1600"/>
            </a:lvl8pPr>
            <a:lvl9pPr indent="-228600" lvl="8" marL="4114800" algn="l">
              <a:spcBef>
                <a:spcPts val="320"/>
              </a:spcBef>
              <a:spcAft>
                <a:spcPts val="0"/>
              </a:spcAft>
              <a:buSzPts val="1360"/>
              <a:buFont typeface="Verdana"/>
              <a:buNone/>
              <a:defRPr b="1" sz="1600"/>
            </a:lvl9pPr>
          </a:lstStyle>
          <a:p/>
        </p:txBody>
      </p:sp>
      <p:sp>
        <p:nvSpPr>
          <p:cNvPr id="134" name="Google Shape;134;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Char char="■"/>
              <a:defRPr sz="2400"/>
            </a:lvl1pPr>
            <a:lvl2pPr indent="-317500" lvl="1" marL="914400" algn="l">
              <a:spcBef>
                <a:spcPts val="400"/>
              </a:spcBef>
              <a:spcAft>
                <a:spcPts val="0"/>
              </a:spcAft>
              <a:buSzPts val="1400"/>
              <a:buChar char="■"/>
              <a:defRPr sz="2000"/>
            </a:lvl2pPr>
            <a:lvl3pPr indent="-342900" lvl="2" marL="1371600" algn="l">
              <a:spcBef>
                <a:spcPts val="360"/>
              </a:spcBef>
              <a:spcAft>
                <a:spcPts val="0"/>
              </a:spcAft>
              <a:buSzPts val="1800"/>
              <a:buFont typeface="Verdana"/>
              <a:buChar char="•"/>
              <a:defRPr sz="1800"/>
            </a:lvl3pPr>
            <a:lvl4pPr indent="-330200" lvl="3" marL="1828800" algn="l">
              <a:spcBef>
                <a:spcPts val="320"/>
              </a:spcBef>
              <a:spcAft>
                <a:spcPts val="0"/>
              </a:spcAft>
              <a:buSzPts val="1600"/>
              <a:buFont typeface="Verdana"/>
              <a:buChar char="•"/>
              <a:defRPr sz="1600"/>
            </a:lvl4pPr>
            <a:lvl5pPr indent="-314960" lvl="4" marL="2286000" algn="l">
              <a:spcBef>
                <a:spcPts val="320"/>
              </a:spcBef>
              <a:spcAft>
                <a:spcPts val="0"/>
              </a:spcAft>
              <a:buSzPts val="1360"/>
              <a:buFont typeface="Verdana"/>
              <a:buChar char="•"/>
              <a:defRPr sz="1600"/>
            </a:lvl5pPr>
            <a:lvl6pPr indent="-314960" lvl="5" marL="2743200" algn="l">
              <a:spcBef>
                <a:spcPts val="320"/>
              </a:spcBef>
              <a:spcAft>
                <a:spcPts val="0"/>
              </a:spcAft>
              <a:buSzPts val="1360"/>
              <a:buFont typeface="Verdana"/>
              <a:buChar char="•"/>
              <a:defRPr sz="1600"/>
            </a:lvl6pPr>
            <a:lvl7pPr indent="-314960" lvl="6" marL="3200400" algn="l">
              <a:spcBef>
                <a:spcPts val="320"/>
              </a:spcBef>
              <a:spcAft>
                <a:spcPts val="0"/>
              </a:spcAft>
              <a:buSzPts val="1360"/>
              <a:buFont typeface="Verdana"/>
              <a:buChar char="•"/>
              <a:defRPr sz="1600"/>
            </a:lvl7pPr>
            <a:lvl8pPr indent="-314959" lvl="7" marL="3657600" algn="l">
              <a:spcBef>
                <a:spcPts val="320"/>
              </a:spcBef>
              <a:spcAft>
                <a:spcPts val="0"/>
              </a:spcAft>
              <a:buSzPts val="1360"/>
              <a:buFont typeface="Verdana"/>
              <a:buChar char="•"/>
              <a:defRPr sz="1600"/>
            </a:lvl8pPr>
            <a:lvl9pPr indent="-314959" lvl="8" marL="4114800" algn="l">
              <a:spcBef>
                <a:spcPts val="320"/>
              </a:spcBef>
              <a:spcAft>
                <a:spcPts val="0"/>
              </a:spcAft>
              <a:buSzPts val="1360"/>
              <a:buFont typeface="Verdana"/>
              <a:buChar char="•"/>
              <a:defRPr sz="1600"/>
            </a:lvl9pPr>
          </a:lstStyle>
          <a:p/>
        </p:txBody>
      </p:sp>
      <p:sp>
        <p:nvSpPr>
          <p:cNvPr id="135" name="Google Shape;135;p11"/>
          <p:cNvSpPr txBox="1"/>
          <p:nvPr>
            <p:ph idx="10" type="dt"/>
          </p:nvPr>
        </p:nvSpPr>
        <p:spPr>
          <a:xfrm>
            <a:off x="1152525" y="62865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11"/>
          <p:cNvSpPr txBox="1"/>
          <p:nvPr>
            <p:ph idx="11" type="ftr"/>
          </p:nvPr>
        </p:nvSpPr>
        <p:spPr>
          <a:xfrm>
            <a:off x="3590925" y="62865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11"/>
          <p:cNvSpPr txBox="1"/>
          <p:nvPr>
            <p:ph idx="12" type="sldNum"/>
          </p:nvPr>
        </p:nvSpPr>
        <p:spPr>
          <a:xfrm>
            <a:off x="7019925" y="62865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2.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5" name="Shape 5"/>
        <p:cNvGrpSpPr/>
        <p:nvPr/>
      </p:nvGrpSpPr>
      <p:grpSpPr>
        <a:xfrm>
          <a:off x="0" y="0"/>
          <a:ext cx="0" cy="0"/>
          <a:chOff x="0" y="0"/>
          <a:chExt cx="0" cy="0"/>
        </a:xfrm>
      </p:grpSpPr>
      <p:grpSp>
        <p:nvGrpSpPr>
          <p:cNvPr id="6" name="Google Shape;6;p1"/>
          <p:cNvGrpSpPr/>
          <p:nvPr/>
        </p:nvGrpSpPr>
        <p:grpSpPr>
          <a:xfrm>
            <a:off x="-3175" y="0"/>
            <a:ext cx="9147175" cy="6867525"/>
            <a:chOff x="-2" y="0"/>
            <a:chExt cx="5762" cy="4326"/>
          </a:xfrm>
        </p:grpSpPr>
        <p:grpSp>
          <p:nvGrpSpPr>
            <p:cNvPr id="7" name="Google Shape;7;p1"/>
            <p:cNvGrpSpPr/>
            <p:nvPr/>
          </p:nvGrpSpPr>
          <p:grpSpPr>
            <a:xfrm>
              <a:off x="-2" y="0"/>
              <a:ext cx="5712" cy="4326"/>
              <a:chOff x="-2" y="0"/>
              <a:chExt cx="5712" cy="4326"/>
            </a:xfrm>
          </p:grpSpPr>
          <p:sp>
            <p:nvSpPr>
              <p:cNvPr id="8" name="Google Shape;8;p1"/>
              <p:cNvSpPr txBox="1"/>
              <p:nvPr/>
            </p:nvSpPr>
            <p:spPr>
              <a:xfrm>
                <a:off x="-2" y="0"/>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9" name="Google Shape;9;p1"/>
              <p:cNvSpPr txBox="1"/>
              <p:nvPr/>
            </p:nvSpPr>
            <p:spPr>
              <a:xfrm>
                <a:off x="9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0" name="Google Shape;10;p1"/>
              <p:cNvSpPr txBox="1"/>
              <p:nvPr/>
            </p:nvSpPr>
            <p:spPr>
              <a:xfrm>
                <a:off x="19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1" name="Google Shape;11;p1"/>
              <p:cNvSpPr txBox="1"/>
              <p:nvPr/>
            </p:nvSpPr>
            <p:spPr>
              <a:xfrm>
                <a:off x="28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2" name="Google Shape;12;p1"/>
              <p:cNvSpPr txBox="1"/>
              <p:nvPr/>
            </p:nvSpPr>
            <p:spPr>
              <a:xfrm>
                <a:off x="38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3" name="Google Shape;13;p1"/>
              <p:cNvSpPr txBox="1"/>
              <p:nvPr/>
            </p:nvSpPr>
            <p:spPr>
              <a:xfrm>
                <a:off x="478"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4" name="Google Shape;14;p1"/>
              <p:cNvSpPr txBox="1"/>
              <p:nvPr/>
            </p:nvSpPr>
            <p:spPr>
              <a:xfrm>
                <a:off x="57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5" name="Google Shape;15;p1"/>
              <p:cNvSpPr txBox="1"/>
              <p:nvPr/>
            </p:nvSpPr>
            <p:spPr>
              <a:xfrm>
                <a:off x="67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6" name="Google Shape;16;p1"/>
              <p:cNvSpPr txBox="1"/>
              <p:nvPr/>
            </p:nvSpPr>
            <p:spPr>
              <a:xfrm>
                <a:off x="76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7" name="Google Shape;17;p1"/>
              <p:cNvSpPr txBox="1"/>
              <p:nvPr/>
            </p:nvSpPr>
            <p:spPr>
              <a:xfrm>
                <a:off x="86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8" name="Google Shape;18;p1"/>
              <p:cNvSpPr txBox="1"/>
              <p:nvPr/>
            </p:nvSpPr>
            <p:spPr>
              <a:xfrm>
                <a:off x="958"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9" name="Google Shape;19;p1"/>
              <p:cNvSpPr txBox="1"/>
              <p:nvPr/>
            </p:nvSpPr>
            <p:spPr>
              <a:xfrm>
                <a:off x="105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0" name="Google Shape;20;p1"/>
              <p:cNvSpPr txBox="1"/>
              <p:nvPr/>
            </p:nvSpPr>
            <p:spPr>
              <a:xfrm>
                <a:off x="115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1" name="Google Shape;21;p1"/>
              <p:cNvSpPr txBox="1"/>
              <p:nvPr/>
            </p:nvSpPr>
            <p:spPr>
              <a:xfrm>
                <a:off x="124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2" name="Google Shape;22;p1"/>
              <p:cNvSpPr txBox="1"/>
              <p:nvPr/>
            </p:nvSpPr>
            <p:spPr>
              <a:xfrm>
                <a:off x="134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3" name="Google Shape;23;p1"/>
              <p:cNvSpPr txBox="1"/>
              <p:nvPr/>
            </p:nvSpPr>
            <p:spPr>
              <a:xfrm>
                <a:off x="1438"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4" name="Google Shape;24;p1"/>
              <p:cNvSpPr txBox="1"/>
              <p:nvPr/>
            </p:nvSpPr>
            <p:spPr>
              <a:xfrm>
                <a:off x="153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5" name="Google Shape;25;p1"/>
              <p:cNvSpPr txBox="1"/>
              <p:nvPr/>
            </p:nvSpPr>
            <p:spPr>
              <a:xfrm>
                <a:off x="163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6" name="Google Shape;26;p1"/>
              <p:cNvSpPr txBox="1"/>
              <p:nvPr/>
            </p:nvSpPr>
            <p:spPr>
              <a:xfrm>
                <a:off x="172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7" name="Google Shape;27;p1"/>
              <p:cNvSpPr txBox="1"/>
              <p:nvPr/>
            </p:nvSpPr>
            <p:spPr>
              <a:xfrm>
                <a:off x="182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8" name="Google Shape;28;p1"/>
              <p:cNvSpPr txBox="1"/>
              <p:nvPr/>
            </p:nvSpPr>
            <p:spPr>
              <a:xfrm>
                <a:off x="1918"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9" name="Google Shape;29;p1"/>
              <p:cNvSpPr txBox="1"/>
              <p:nvPr/>
            </p:nvSpPr>
            <p:spPr>
              <a:xfrm>
                <a:off x="201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0" name="Google Shape;30;p1"/>
              <p:cNvSpPr txBox="1"/>
              <p:nvPr/>
            </p:nvSpPr>
            <p:spPr>
              <a:xfrm>
                <a:off x="211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1" name="Google Shape;31;p1"/>
              <p:cNvSpPr txBox="1"/>
              <p:nvPr/>
            </p:nvSpPr>
            <p:spPr>
              <a:xfrm>
                <a:off x="220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2" name="Google Shape;32;p1"/>
              <p:cNvSpPr txBox="1"/>
              <p:nvPr/>
            </p:nvSpPr>
            <p:spPr>
              <a:xfrm>
                <a:off x="230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3" name="Google Shape;33;p1"/>
              <p:cNvSpPr txBox="1"/>
              <p:nvPr/>
            </p:nvSpPr>
            <p:spPr>
              <a:xfrm>
                <a:off x="2398"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4" name="Google Shape;34;p1"/>
              <p:cNvSpPr txBox="1"/>
              <p:nvPr/>
            </p:nvSpPr>
            <p:spPr>
              <a:xfrm>
                <a:off x="249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5" name="Google Shape;35;p1"/>
              <p:cNvSpPr txBox="1"/>
              <p:nvPr/>
            </p:nvSpPr>
            <p:spPr>
              <a:xfrm>
                <a:off x="259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6" name="Google Shape;36;p1"/>
              <p:cNvSpPr txBox="1"/>
              <p:nvPr/>
            </p:nvSpPr>
            <p:spPr>
              <a:xfrm>
                <a:off x="268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7" name="Google Shape;37;p1"/>
              <p:cNvSpPr txBox="1"/>
              <p:nvPr/>
            </p:nvSpPr>
            <p:spPr>
              <a:xfrm>
                <a:off x="278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8" name="Google Shape;38;p1"/>
              <p:cNvSpPr txBox="1"/>
              <p:nvPr/>
            </p:nvSpPr>
            <p:spPr>
              <a:xfrm>
                <a:off x="2878"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9" name="Google Shape;39;p1"/>
              <p:cNvSpPr txBox="1"/>
              <p:nvPr/>
            </p:nvSpPr>
            <p:spPr>
              <a:xfrm>
                <a:off x="297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0" name="Google Shape;40;p1"/>
              <p:cNvSpPr txBox="1"/>
              <p:nvPr/>
            </p:nvSpPr>
            <p:spPr>
              <a:xfrm>
                <a:off x="307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1" name="Google Shape;41;p1"/>
              <p:cNvSpPr txBox="1"/>
              <p:nvPr/>
            </p:nvSpPr>
            <p:spPr>
              <a:xfrm>
                <a:off x="316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2" name="Google Shape;42;p1"/>
              <p:cNvSpPr txBox="1"/>
              <p:nvPr/>
            </p:nvSpPr>
            <p:spPr>
              <a:xfrm>
                <a:off x="326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3" name="Google Shape;43;p1"/>
              <p:cNvSpPr txBox="1"/>
              <p:nvPr/>
            </p:nvSpPr>
            <p:spPr>
              <a:xfrm>
                <a:off x="3358"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4" name="Google Shape;44;p1"/>
              <p:cNvSpPr txBox="1"/>
              <p:nvPr/>
            </p:nvSpPr>
            <p:spPr>
              <a:xfrm>
                <a:off x="345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5" name="Google Shape;45;p1"/>
              <p:cNvSpPr txBox="1"/>
              <p:nvPr/>
            </p:nvSpPr>
            <p:spPr>
              <a:xfrm>
                <a:off x="355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6" name="Google Shape;46;p1"/>
              <p:cNvSpPr txBox="1"/>
              <p:nvPr/>
            </p:nvSpPr>
            <p:spPr>
              <a:xfrm>
                <a:off x="364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7" name="Google Shape;47;p1"/>
              <p:cNvSpPr txBox="1"/>
              <p:nvPr/>
            </p:nvSpPr>
            <p:spPr>
              <a:xfrm>
                <a:off x="374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8" name="Google Shape;48;p1"/>
              <p:cNvSpPr txBox="1"/>
              <p:nvPr/>
            </p:nvSpPr>
            <p:spPr>
              <a:xfrm>
                <a:off x="3838"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9" name="Google Shape;49;p1"/>
              <p:cNvSpPr txBox="1"/>
              <p:nvPr/>
            </p:nvSpPr>
            <p:spPr>
              <a:xfrm>
                <a:off x="393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50" name="Google Shape;50;p1"/>
              <p:cNvSpPr txBox="1"/>
              <p:nvPr/>
            </p:nvSpPr>
            <p:spPr>
              <a:xfrm>
                <a:off x="403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51" name="Google Shape;51;p1"/>
              <p:cNvSpPr txBox="1"/>
              <p:nvPr/>
            </p:nvSpPr>
            <p:spPr>
              <a:xfrm>
                <a:off x="412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52" name="Google Shape;52;p1"/>
              <p:cNvSpPr txBox="1"/>
              <p:nvPr/>
            </p:nvSpPr>
            <p:spPr>
              <a:xfrm>
                <a:off x="422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53" name="Google Shape;53;p1"/>
              <p:cNvSpPr txBox="1"/>
              <p:nvPr/>
            </p:nvSpPr>
            <p:spPr>
              <a:xfrm>
                <a:off x="4318"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54" name="Google Shape;54;p1"/>
              <p:cNvSpPr txBox="1"/>
              <p:nvPr/>
            </p:nvSpPr>
            <p:spPr>
              <a:xfrm>
                <a:off x="441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55" name="Google Shape;55;p1"/>
              <p:cNvSpPr txBox="1"/>
              <p:nvPr/>
            </p:nvSpPr>
            <p:spPr>
              <a:xfrm>
                <a:off x="451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56" name="Google Shape;56;p1"/>
              <p:cNvSpPr txBox="1"/>
              <p:nvPr/>
            </p:nvSpPr>
            <p:spPr>
              <a:xfrm>
                <a:off x="460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57" name="Google Shape;57;p1"/>
              <p:cNvSpPr txBox="1"/>
              <p:nvPr/>
            </p:nvSpPr>
            <p:spPr>
              <a:xfrm>
                <a:off x="470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58" name="Google Shape;58;p1"/>
              <p:cNvSpPr txBox="1"/>
              <p:nvPr/>
            </p:nvSpPr>
            <p:spPr>
              <a:xfrm>
                <a:off x="4798"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59" name="Google Shape;59;p1"/>
              <p:cNvSpPr txBox="1"/>
              <p:nvPr/>
            </p:nvSpPr>
            <p:spPr>
              <a:xfrm>
                <a:off x="489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60" name="Google Shape;60;p1"/>
              <p:cNvSpPr txBox="1"/>
              <p:nvPr/>
            </p:nvSpPr>
            <p:spPr>
              <a:xfrm>
                <a:off x="499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61" name="Google Shape;61;p1"/>
              <p:cNvSpPr txBox="1"/>
              <p:nvPr/>
            </p:nvSpPr>
            <p:spPr>
              <a:xfrm>
                <a:off x="508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62" name="Google Shape;62;p1"/>
              <p:cNvSpPr txBox="1"/>
              <p:nvPr/>
            </p:nvSpPr>
            <p:spPr>
              <a:xfrm>
                <a:off x="518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63" name="Google Shape;63;p1"/>
              <p:cNvSpPr txBox="1"/>
              <p:nvPr/>
            </p:nvSpPr>
            <p:spPr>
              <a:xfrm>
                <a:off x="5278"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64" name="Google Shape;64;p1"/>
              <p:cNvSpPr txBox="1"/>
              <p:nvPr/>
            </p:nvSpPr>
            <p:spPr>
              <a:xfrm>
                <a:off x="5374"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65" name="Google Shape;65;p1"/>
              <p:cNvSpPr txBox="1"/>
              <p:nvPr/>
            </p:nvSpPr>
            <p:spPr>
              <a:xfrm>
                <a:off x="5470"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66" name="Google Shape;66;p1"/>
              <p:cNvSpPr txBox="1"/>
              <p:nvPr/>
            </p:nvSpPr>
            <p:spPr>
              <a:xfrm>
                <a:off x="5566"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67" name="Google Shape;67;p1"/>
              <p:cNvSpPr txBox="1"/>
              <p:nvPr/>
            </p:nvSpPr>
            <p:spPr>
              <a:xfrm>
                <a:off x="5662" y="6"/>
                <a:ext cx="48"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grpSp>
        <p:sp>
          <p:nvSpPr>
            <p:cNvPr id="68" name="Google Shape;68;p1"/>
            <p:cNvSpPr txBox="1"/>
            <p:nvPr/>
          </p:nvSpPr>
          <p:spPr>
            <a:xfrm>
              <a:off x="429" y="0"/>
              <a:ext cx="5331" cy="4320"/>
            </a:xfrm>
            <a:prstGeom prst="rect">
              <a:avLst/>
            </a:prstGeom>
            <a:solidFill>
              <a:schemeClr val="accen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69" name="Google Shape;69;p1"/>
            <p:cNvSpPr txBox="1"/>
            <p:nvPr/>
          </p:nvSpPr>
          <p:spPr>
            <a:xfrm>
              <a:off x="0" y="0"/>
              <a:ext cx="5760" cy="321"/>
            </a:xfrm>
            <a:prstGeom prst="rect">
              <a:avLst/>
            </a:prstGeom>
            <a:solidFill>
              <a:schemeClr val="hlink">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grpSp>
      <p:sp>
        <p:nvSpPr>
          <p:cNvPr id="70" name="Google Shape;70;p1"/>
          <p:cNvSpPr txBox="1"/>
          <p:nvPr/>
        </p:nvSpPr>
        <p:spPr>
          <a:xfrm>
            <a:off x="3505200" y="2590800"/>
            <a:ext cx="4892675" cy="76200"/>
          </a:xfrm>
          <a:prstGeom prst="rect">
            <a:avLst/>
          </a:prstGeom>
          <a:solidFill>
            <a:schemeClr val="hlink">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71" name="Google Shape;71;p1"/>
          <p:cNvSpPr txBox="1"/>
          <p:nvPr>
            <p:ph type="title"/>
          </p:nvPr>
        </p:nvSpPr>
        <p:spPr>
          <a:xfrm>
            <a:off x="871537" y="192087"/>
            <a:ext cx="8162925" cy="1431925"/>
          </a:xfrm>
          <a:prstGeom prst="rect">
            <a:avLst/>
          </a:prstGeom>
          <a:noFill/>
          <a:ln>
            <a:noFill/>
          </a:ln>
        </p:spPr>
        <p:txBody>
          <a:bodyPr anchorCtr="0" anchor="b" bIns="45700" lIns="91425" spcFirstLastPara="1" rIns="91425" wrap="square" tIns="45700">
            <a:spAutoFit/>
          </a:bodyPr>
          <a:lstStyle>
            <a:lvl1pPr lvl="0"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1pPr>
            <a:lvl2pPr lvl="1"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2pPr>
            <a:lvl3pPr lvl="2"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3pPr>
            <a:lvl4pPr lvl="3"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4pPr>
            <a:lvl5pPr lvl="4"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5pPr>
            <a:lvl6pPr lvl="5"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6pPr>
            <a:lvl7pPr lvl="6"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7pPr>
            <a:lvl8pPr lvl="7"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8pPr>
            <a:lvl9pPr lvl="8"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9pPr>
          </a:lstStyle>
          <a:p/>
        </p:txBody>
      </p:sp>
      <p:sp>
        <p:nvSpPr>
          <p:cNvPr id="72" name="Google Shape;72;p1"/>
          <p:cNvSpPr txBox="1"/>
          <p:nvPr>
            <p:ph idx="1" type="body"/>
          </p:nvPr>
        </p:nvSpPr>
        <p:spPr>
          <a:xfrm>
            <a:off x="912812" y="1905000"/>
            <a:ext cx="8110537" cy="41910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40"/>
              </a:spcBef>
              <a:spcAft>
                <a:spcPts val="0"/>
              </a:spcAft>
              <a:buClr>
                <a:schemeClr val="folHlink"/>
              </a:buClr>
              <a:buSzPts val="2400"/>
              <a:buFont typeface="Noto Sans Symbols"/>
              <a:buChar char="■"/>
              <a:defRPr b="0" i="0" sz="3200" u="none" cap="none" strike="noStrike">
                <a:solidFill>
                  <a:schemeClr val="dk1"/>
                </a:solidFill>
                <a:latin typeface="Verdana"/>
                <a:ea typeface="Verdana"/>
                <a:cs typeface="Verdana"/>
                <a:sym typeface="Verdana"/>
              </a:defRPr>
            </a:lvl1pPr>
            <a:lvl2pPr indent="-353060" lvl="1" marL="914400" marR="0" rtl="0" algn="l">
              <a:spcBef>
                <a:spcPts val="560"/>
              </a:spcBef>
              <a:spcAft>
                <a:spcPts val="0"/>
              </a:spcAft>
              <a:buClr>
                <a:schemeClr val="folHlink"/>
              </a:buClr>
              <a:buSzPts val="1960"/>
              <a:buFont typeface="Noto Sans Symbols"/>
              <a:buChar char="■"/>
              <a:defRPr b="0" i="0" sz="2800" u="none" cap="none" strike="noStrike">
                <a:solidFill>
                  <a:schemeClr val="dk1"/>
                </a:solidFill>
                <a:latin typeface="Verdana"/>
                <a:ea typeface="Verdana"/>
                <a:cs typeface="Verdana"/>
                <a:sym typeface="Verdana"/>
              </a:defRPr>
            </a:lvl2pPr>
            <a:lvl3pPr indent="-381000" lvl="2" marL="1371600" marR="0" rtl="0" algn="l">
              <a:spcBef>
                <a:spcPts val="480"/>
              </a:spcBef>
              <a:spcAft>
                <a:spcPts val="0"/>
              </a:spcAft>
              <a:buClr>
                <a:schemeClr val="dk2"/>
              </a:buClr>
              <a:buSzPts val="2400"/>
              <a:buFont typeface="Verdana"/>
              <a:buChar char="•"/>
              <a:defRPr b="0" i="0" sz="2400" u="none" cap="none" strike="noStrike">
                <a:solidFill>
                  <a:schemeClr val="dk1"/>
                </a:solidFill>
                <a:latin typeface="Verdana"/>
                <a:ea typeface="Verdana"/>
                <a:cs typeface="Verdana"/>
                <a:sym typeface="Verdana"/>
              </a:defRPr>
            </a:lvl3pPr>
            <a:lvl4pPr indent="-355600" lvl="3" marL="1828800" marR="0" rtl="0" algn="l">
              <a:spcBef>
                <a:spcPts val="400"/>
              </a:spcBef>
              <a:spcAft>
                <a:spcPts val="0"/>
              </a:spcAft>
              <a:buClr>
                <a:schemeClr val="hlink"/>
              </a:buClr>
              <a:buSzPts val="2000"/>
              <a:buFont typeface="Verdana"/>
              <a:buChar char="•"/>
              <a:defRPr b="0" i="0" sz="2000" u="none" cap="none" strike="noStrike">
                <a:solidFill>
                  <a:schemeClr val="dk1"/>
                </a:solidFill>
                <a:latin typeface="Verdana"/>
                <a:ea typeface="Verdana"/>
                <a:cs typeface="Verdana"/>
                <a:sym typeface="Verdana"/>
              </a:defRPr>
            </a:lvl4pPr>
            <a:lvl5pPr indent="-336550" lvl="4" marL="2286000" marR="0" rtl="0" algn="l">
              <a:spcBef>
                <a:spcPts val="400"/>
              </a:spcBef>
              <a:spcAft>
                <a:spcPts val="0"/>
              </a:spcAft>
              <a:buClr>
                <a:schemeClr val="dk1"/>
              </a:buClr>
              <a:buSzPts val="1700"/>
              <a:buFont typeface="Verdana"/>
              <a:buChar char="•"/>
              <a:defRPr b="0" i="0" sz="2000" u="none" cap="none" strike="noStrike">
                <a:solidFill>
                  <a:schemeClr val="dk1"/>
                </a:solidFill>
                <a:latin typeface="Verdana"/>
                <a:ea typeface="Verdana"/>
                <a:cs typeface="Verdana"/>
                <a:sym typeface="Verdana"/>
              </a:defRPr>
            </a:lvl5pPr>
            <a:lvl6pPr indent="-336550" lvl="5" marL="2743200" marR="0" rtl="0" algn="l">
              <a:spcBef>
                <a:spcPts val="400"/>
              </a:spcBef>
              <a:spcAft>
                <a:spcPts val="0"/>
              </a:spcAft>
              <a:buClr>
                <a:schemeClr val="dk1"/>
              </a:buClr>
              <a:buSzPts val="1700"/>
              <a:buFont typeface="Verdana"/>
              <a:buChar char="•"/>
              <a:defRPr b="0" i="0" sz="2000" u="none" cap="none" strike="noStrike">
                <a:solidFill>
                  <a:schemeClr val="dk1"/>
                </a:solidFill>
                <a:latin typeface="Verdana"/>
                <a:ea typeface="Verdana"/>
                <a:cs typeface="Verdana"/>
                <a:sym typeface="Verdana"/>
              </a:defRPr>
            </a:lvl6pPr>
            <a:lvl7pPr indent="-336550" lvl="6" marL="3200400" marR="0" rtl="0" algn="l">
              <a:spcBef>
                <a:spcPts val="400"/>
              </a:spcBef>
              <a:spcAft>
                <a:spcPts val="0"/>
              </a:spcAft>
              <a:buClr>
                <a:schemeClr val="dk1"/>
              </a:buClr>
              <a:buSzPts val="1700"/>
              <a:buFont typeface="Verdana"/>
              <a:buChar char="•"/>
              <a:defRPr b="0" i="0" sz="2000" u="none" cap="none" strike="noStrike">
                <a:solidFill>
                  <a:schemeClr val="dk1"/>
                </a:solidFill>
                <a:latin typeface="Verdana"/>
                <a:ea typeface="Verdana"/>
                <a:cs typeface="Verdana"/>
                <a:sym typeface="Verdana"/>
              </a:defRPr>
            </a:lvl7pPr>
            <a:lvl8pPr indent="-336550" lvl="7" marL="3657600" marR="0" rtl="0" algn="l">
              <a:spcBef>
                <a:spcPts val="400"/>
              </a:spcBef>
              <a:spcAft>
                <a:spcPts val="0"/>
              </a:spcAft>
              <a:buClr>
                <a:schemeClr val="dk1"/>
              </a:buClr>
              <a:buSzPts val="1700"/>
              <a:buFont typeface="Verdana"/>
              <a:buChar char="•"/>
              <a:defRPr b="0" i="0" sz="2000" u="none" cap="none" strike="noStrike">
                <a:solidFill>
                  <a:schemeClr val="dk1"/>
                </a:solidFill>
                <a:latin typeface="Verdana"/>
                <a:ea typeface="Verdana"/>
                <a:cs typeface="Verdana"/>
                <a:sym typeface="Verdana"/>
              </a:defRPr>
            </a:lvl8pPr>
            <a:lvl9pPr indent="-336550" lvl="8" marL="4114800" marR="0" rtl="0" algn="l">
              <a:spcBef>
                <a:spcPts val="400"/>
              </a:spcBef>
              <a:spcAft>
                <a:spcPts val="0"/>
              </a:spcAft>
              <a:buClr>
                <a:schemeClr val="dk1"/>
              </a:buClr>
              <a:buSzPts val="1700"/>
              <a:buFont typeface="Verdana"/>
              <a:buChar char="•"/>
              <a:defRPr b="0" i="0" sz="2000" u="none" cap="none" strike="noStrike">
                <a:solidFill>
                  <a:schemeClr val="dk1"/>
                </a:solidFill>
                <a:latin typeface="Verdana"/>
                <a:ea typeface="Verdana"/>
                <a:cs typeface="Verdana"/>
                <a:sym typeface="Verdana"/>
              </a:defRPr>
            </a:lvl9pPr>
          </a:lstStyle>
          <a:p/>
        </p:txBody>
      </p:sp>
      <p:sp>
        <p:nvSpPr>
          <p:cNvPr id="73" name="Google Shape;73;p1"/>
          <p:cNvSpPr txBox="1"/>
          <p:nvPr>
            <p:ph idx="10" type="dt"/>
          </p:nvPr>
        </p:nvSpPr>
        <p:spPr>
          <a:xfrm>
            <a:off x="685800" y="6248400"/>
            <a:ext cx="19050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Verdana"/>
                <a:ea typeface="Verdana"/>
                <a:cs typeface="Verdana"/>
                <a:sym typeface="Verdana"/>
              </a:defRPr>
            </a:lvl1pPr>
            <a:lvl2pPr lvl="1"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2pPr>
            <a:lvl3pPr lvl="2"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3pPr>
            <a:lvl4pPr lvl="3"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4pPr>
            <a:lvl5pPr lvl="4"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5pPr>
            <a:lvl6pPr lvl="5"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6pPr>
            <a:lvl7pPr lvl="6"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7pPr>
            <a:lvl8pPr lvl="7"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8pPr>
            <a:lvl9pPr lvl="8"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9pPr>
          </a:lstStyle>
          <a:p/>
        </p:txBody>
      </p:sp>
      <p:sp>
        <p:nvSpPr>
          <p:cNvPr id="74" name="Google Shape;74;p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Verdana"/>
                <a:ea typeface="Verdana"/>
                <a:cs typeface="Verdana"/>
                <a:sym typeface="Verdana"/>
              </a:defRPr>
            </a:lvl1pPr>
            <a:lvl2pPr lvl="1"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2pPr>
            <a:lvl3pPr lvl="2"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3pPr>
            <a:lvl4pPr lvl="3"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4pPr>
            <a:lvl5pPr lvl="4"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5pPr>
            <a:lvl6pPr lvl="5"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6pPr>
            <a:lvl7pPr lvl="6"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7pPr>
            <a:lvl8pPr lvl="7"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8pPr>
            <a:lvl9pPr lvl="8"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9pPr>
          </a:lstStyle>
          <a:p/>
        </p:txBody>
      </p:sp>
      <p:sp>
        <p:nvSpPr>
          <p:cNvPr id="75" name="Google Shape;75;p1"/>
          <p:cNvSpPr txBox="1"/>
          <p:nvPr>
            <p:ph idx="12" type="sldNum"/>
          </p:nvPr>
        </p:nvSpPr>
        <p:spPr>
          <a:xfrm>
            <a:off x="6553200" y="6248400"/>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82" name="Shape 82"/>
        <p:cNvGrpSpPr/>
        <p:nvPr/>
      </p:nvGrpSpPr>
      <p:grpSpPr>
        <a:xfrm>
          <a:off x="0" y="0"/>
          <a:ext cx="0" cy="0"/>
          <a:chOff x="0" y="0"/>
          <a:chExt cx="0" cy="0"/>
        </a:xfrm>
      </p:grpSpPr>
      <p:sp>
        <p:nvSpPr>
          <p:cNvPr id="83" name="Google Shape;83;p3"/>
          <p:cNvSpPr txBox="1"/>
          <p:nvPr>
            <p:ph type="title"/>
          </p:nvPr>
        </p:nvSpPr>
        <p:spPr>
          <a:xfrm>
            <a:off x="871537" y="192087"/>
            <a:ext cx="8162925" cy="1431925"/>
          </a:xfrm>
          <a:prstGeom prst="rect">
            <a:avLst/>
          </a:prstGeom>
          <a:noFill/>
          <a:ln>
            <a:noFill/>
          </a:ln>
        </p:spPr>
        <p:txBody>
          <a:bodyPr anchorCtr="0" anchor="b" bIns="45700" lIns="91425" spcFirstLastPara="1" rIns="91425" wrap="square" tIns="45700">
            <a:spAutoFit/>
          </a:bodyPr>
          <a:lstStyle>
            <a:lvl1pPr lvl="0"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1pPr>
            <a:lvl2pPr lvl="1"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2pPr>
            <a:lvl3pPr lvl="2"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3pPr>
            <a:lvl4pPr lvl="3"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4pPr>
            <a:lvl5pPr lvl="4"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5pPr>
            <a:lvl6pPr lvl="5"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6pPr>
            <a:lvl7pPr lvl="6"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7pPr>
            <a:lvl8pPr lvl="7"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8pPr>
            <a:lvl9pPr lvl="8" marR="0" rtl="0" algn="l">
              <a:spcBef>
                <a:spcPts val="0"/>
              </a:spcBef>
              <a:spcAft>
                <a:spcPts val="0"/>
              </a:spcAft>
              <a:buSzPts val="1400"/>
              <a:buNone/>
              <a:defRPr b="0" i="0" sz="4400" u="none" cap="none" strike="noStrike">
                <a:solidFill>
                  <a:schemeClr val="dk2"/>
                </a:solidFill>
                <a:latin typeface="Verdana"/>
                <a:ea typeface="Verdana"/>
                <a:cs typeface="Verdana"/>
                <a:sym typeface="Verdana"/>
              </a:defRPr>
            </a:lvl9pPr>
          </a:lstStyle>
          <a:p/>
        </p:txBody>
      </p:sp>
      <p:sp>
        <p:nvSpPr>
          <p:cNvPr id="84" name="Google Shape;84;p3"/>
          <p:cNvSpPr txBox="1"/>
          <p:nvPr>
            <p:ph idx="1" type="body"/>
          </p:nvPr>
        </p:nvSpPr>
        <p:spPr>
          <a:xfrm>
            <a:off x="912812" y="1905000"/>
            <a:ext cx="8110537" cy="41910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40"/>
              </a:spcBef>
              <a:spcAft>
                <a:spcPts val="0"/>
              </a:spcAft>
              <a:buClr>
                <a:schemeClr val="folHlink"/>
              </a:buClr>
              <a:buSzPts val="2400"/>
              <a:buFont typeface="Noto Sans Symbols"/>
              <a:buChar char="■"/>
              <a:defRPr b="0" i="0" sz="3200" u="none" cap="none" strike="noStrike">
                <a:solidFill>
                  <a:schemeClr val="dk1"/>
                </a:solidFill>
                <a:latin typeface="Verdana"/>
                <a:ea typeface="Verdana"/>
                <a:cs typeface="Verdana"/>
                <a:sym typeface="Verdana"/>
              </a:defRPr>
            </a:lvl1pPr>
            <a:lvl2pPr indent="-353060" lvl="1" marL="914400" marR="0" rtl="0" algn="l">
              <a:spcBef>
                <a:spcPts val="560"/>
              </a:spcBef>
              <a:spcAft>
                <a:spcPts val="0"/>
              </a:spcAft>
              <a:buClr>
                <a:schemeClr val="folHlink"/>
              </a:buClr>
              <a:buSzPts val="1960"/>
              <a:buFont typeface="Noto Sans Symbols"/>
              <a:buChar char="■"/>
              <a:defRPr b="0" i="0" sz="2800" u="none" cap="none" strike="noStrike">
                <a:solidFill>
                  <a:schemeClr val="dk1"/>
                </a:solidFill>
                <a:latin typeface="Verdana"/>
                <a:ea typeface="Verdana"/>
                <a:cs typeface="Verdana"/>
                <a:sym typeface="Verdana"/>
              </a:defRPr>
            </a:lvl2pPr>
            <a:lvl3pPr indent="-381000" lvl="2" marL="1371600" marR="0" rtl="0" algn="l">
              <a:spcBef>
                <a:spcPts val="480"/>
              </a:spcBef>
              <a:spcAft>
                <a:spcPts val="0"/>
              </a:spcAft>
              <a:buClr>
                <a:schemeClr val="dk2"/>
              </a:buClr>
              <a:buSzPts val="2400"/>
              <a:buFont typeface="Verdana"/>
              <a:buChar char="•"/>
              <a:defRPr b="0" i="0" sz="2400" u="none" cap="none" strike="noStrike">
                <a:solidFill>
                  <a:schemeClr val="dk1"/>
                </a:solidFill>
                <a:latin typeface="Verdana"/>
                <a:ea typeface="Verdana"/>
                <a:cs typeface="Verdana"/>
                <a:sym typeface="Verdana"/>
              </a:defRPr>
            </a:lvl3pPr>
            <a:lvl4pPr indent="-355600" lvl="3" marL="1828800" marR="0" rtl="0" algn="l">
              <a:spcBef>
                <a:spcPts val="400"/>
              </a:spcBef>
              <a:spcAft>
                <a:spcPts val="0"/>
              </a:spcAft>
              <a:buClr>
                <a:schemeClr val="hlink"/>
              </a:buClr>
              <a:buSzPts val="2000"/>
              <a:buFont typeface="Verdana"/>
              <a:buChar char="•"/>
              <a:defRPr b="0" i="0" sz="2000" u="none" cap="none" strike="noStrike">
                <a:solidFill>
                  <a:schemeClr val="dk1"/>
                </a:solidFill>
                <a:latin typeface="Verdana"/>
                <a:ea typeface="Verdana"/>
                <a:cs typeface="Verdana"/>
                <a:sym typeface="Verdana"/>
              </a:defRPr>
            </a:lvl4pPr>
            <a:lvl5pPr indent="-336550" lvl="4" marL="2286000" marR="0" rtl="0" algn="l">
              <a:spcBef>
                <a:spcPts val="400"/>
              </a:spcBef>
              <a:spcAft>
                <a:spcPts val="0"/>
              </a:spcAft>
              <a:buClr>
                <a:schemeClr val="dk1"/>
              </a:buClr>
              <a:buSzPts val="1700"/>
              <a:buFont typeface="Verdana"/>
              <a:buChar char="•"/>
              <a:defRPr b="0" i="0" sz="2000" u="none" cap="none" strike="noStrike">
                <a:solidFill>
                  <a:schemeClr val="dk1"/>
                </a:solidFill>
                <a:latin typeface="Verdana"/>
                <a:ea typeface="Verdana"/>
                <a:cs typeface="Verdana"/>
                <a:sym typeface="Verdana"/>
              </a:defRPr>
            </a:lvl5pPr>
            <a:lvl6pPr indent="-336550" lvl="5" marL="2743200" marR="0" rtl="0" algn="l">
              <a:spcBef>
                <a:spcPts val="400"/>
              </a:spcBef>
              <a:spcAft>
                <a:spcPts val="0"/>
              </a:spcAft>
              <a:buClr>
                <a:schemeClr val="dk1"/>
              </a:buClr>
              <a:buSzPts val="1700"/>
              <a:buFont typeface="Verdana"/>
              <a:buChar char="•"/>
              <a:defRPr b="0" i="0" sz="2000" u="none" cap="none" strike="noStrike">
                <a:solidFill>
                  <a:schemeClr val="dk1"/>
                </a:solidFill>
                <a:latin typeface="Verdana"/>
                <a:ea typeface="Verdana"/>
                <a:cs typeface="Verdana"/>
                <a:sym typeface="Verdana"/>
              </a:defRPr>
            </a:lvl6pPr>
            <a:lvl7pPr indent="-336550" lvl="6" marL="3200400" marR="0" rtl="0" algn="l">
              <a:spcBef>
                <a:spcPts val="400"/>
              </a:spcBef>
              <a:spcAft>
                <a:spcPts val="0"/>
              </a:spcAft>
              <a:buClr>
                <a:schemeClr val="dk1"/>
              </a:buClr>
              <a:buSzPts val="1700"/>
              <a:buFont typeface="Verdana"/>
              <a:buChar char="•"/>
              <a:defRPr b="0" i="0" sz="2000" u="none" cap="none" strike="noStrike">
                <a:solidFill>
                  <a:schemeClr val="dk1"/>
                </a:solidFill>
                <a:latin typeface="Verdana"/>
                <a:ea typeface="Verdana"/>
                <a:cs typeface="Verdana"/>
                <a:sym typeface="Verdana"/>
              </a:defRPr>
            </a:lvl7pPr>
            <a:lvl8pPr indent="-336550" lvl="7" marL="3657600" marR="0" rtl="0" algn="l">
              <a:spcBef>
                <a:spcPts val="400"/>
              </a:spcBef>
              <a:spcAft>
                <a:spcPts val="0"/>
              </a:spcAft>
              <a:buClr>
                <a:schemeClr val="dk1"/>
              </a:buClr>
              <a:buSzPts val="1700"/>
              <a:buFont typeface="Verdana"/>
              <a:buChar char="•"/>
              <a:defRPr b="0" i="0" sz="2000" u="none" cap="none" strike="noStrike">
                <a:solidFill>
                  <a:schemeClr val="dk1"/>
                </a:solidFill>
                <a:latin typeface="Verdana"/>
                <a:ea typeface="Verdana"/>
                <a:cs typeface="Verdana"/>
                <a:sym typeface="Verdana"/>
              </a:defRPr>
            </a:lvl8pPr>
            <a:lvl9pPr indent="-336550" lvl="8" marL="4114800" marR="0" rtl="0" algn="l">
              <a:spcBef>
                <a:spcPts val="400"/>
              </a:spcBef>
              <a:spcAft>
                <a:spcPts val="0"/>
              </a:spcAft>
              <a:buClr>
                <a:schemeClr val="dk1"/>
              </a:buClr>
              <a:buSzPts val="1700"/>
              <a:buFont typeface="Verdana"/>
              <a:buChar char="•"/>
              <a:defRPr b="0" i="0" sz="2000" u="none" cap="none" strike="noStrike">
                <a:solidFill>
                  <a:schemeClr val="dk1"/>
                </a:solidFill>
                <a:latin typeface="Verdana"/>
                <a:ea typeface="Verdana"/>
                <a:cs typeface="Verdana"/>
                <a:sym typeface="Verdana"/>
              </a:defRPr>
            </a:lvl9pPr>
          </a:lstStyle>
          <a:p/>
        </p:txBody>
      </p:sp>
      <p:sp>
        <p:nvSpPr>
          <p:cNvPr id="85" name="Google Shape;85;p3"/>
          <p:cNvSpPr txBox="1"/>
          <p:nvPr>
            <p:ph idx="10" type="dt"/>
          </p:nvPr>
        </p:nvSpPr>
        <p:spPr>
          <a:xfrm>
            <a:off x="1152525" y="6286500"/>
            <a:ext cx="19050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Verdana"/>
                <a:ea typeface="Verdana"/>
                <a:cs typeface="Verdana"/>
                <a:sym typeface="Verdana"/>
              </a:defRPr>
            </a:lvl1pPr>
            <a:lvl2pPr lvl="1"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2pPr>
            <a:lvl3pPr lvl="2"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3pPr>
            <a:lvl4pPr lvl="3"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4pPr>
            <a:lvl5pPr lvl="4"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5pPr>
            <a:lvl6pPr lvl="5"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6pPr>
            <a:lvl7pPr lvl="6"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7pPr>
            <a:lvl8pPr lvl="7"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8pPr>
            <a:lvl9pPr lvl="8"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9pPr>
          </a:lstStyle>
          <a:p/>
        </p:txBody>
      </p:sp>
      <p:sp>
        <p:nvSpPr>
          <p:cNvPr id="86" name="Google Shape;86;p3"/>
          <p:cNvSpPr txBox="1"/>
          <p:nvPr>
            <p:ph idx="11" type="ftr"/>
          </p:nvPr>
        </p:nvSpPr>
        <p:spPr>
          <a:xfrm>
            <a:off x="3590925" y="62865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Verdana"/>
                <a:ea typeface="Verdana"/>
                <a:cs typeface="Verdana"/>
                <a:sym typeface="Verdana"/>
              </a:defRPr>
            </a:lvl1pPr>
            <a:lvl2pPr lvl="1"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2pPr>
            <a:lvl3pPr lvl="2"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3pPr>
            <a:lvl4pPr lvl="3"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4pPr>
            <a:lvl5pPr lvl="4"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5pPr>
            <a:lvl6pPr lvl="5"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6pPr>
            <a:lvl7pPr lvl="6"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7pPr>
            <a:lvl8pPr lvl="7"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8pPr>
            <a:lvl9pPr lvl="8" marR="0" rtl="0" algn="l">
              <a:lnSpc>
                <a:spcPct val="100000"/>
              </a:lnSpc>
              <a:spcBef>
                <a:spcPts val="0"/>
              </a:spcBef>
              <a:spcAft>
                <a:spcPts val="0"/>
              </a:spcAft>
              <a:buSzPts val="1400"/>
              <a:buNone/>
              <a:defRPr b="0" i="0" sz="2400" u="none" cap="none" strike="noStrike">
                <a:solidFill>
                  <a:schemeClr val="dk1"/>
                </a:solidFill>
                <a:latin typeface="Verdana"/>
                <a:ea typeface="Verdana"/>
                <a:cs typeface="Verdana"/>
                <a:sym typeface="Verdana"/>
              </a:defRPr>
            </a:lvl9pPr>
          </a:lstStyle>
          <a:p/>
        </p:txBody>
      </p:sp>
      <p:sp>
        <p:nvSpPr>
          <p:cNvPr id="87" name="Google Shape;87;p3"/>
          <p:cNvSpPr txBox="1"/>
          <p:nvPr>
            <p:ph idx="12" type="sldNum"/>
          </p:nvPr>
        </p:nvSpPr>
        <p:spPr>
          <a:xfrm>
            <a:off x="7019925" y="6286500"/>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1pPr>
            <a:lvl2pPr indent="0" lvl="1"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2pPr>
            <a:lvl3pPr indent="0" lvl="2"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3pPr>
            <a:lvl4pPr indent="0" lvl="3"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4pPr>
            <a:lvl5pPr indent="0" lvl="4"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5pPr>
            <a:lvl6pPr indent="0" lvl="5"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6pPr>
            <a:lvl7pPr indent="0" lvl="6"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7pPr>
            <a:lvl8pPr indent="0" lvl="7"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8pPr>
            <a:lvl9pPr indent="0" lvl="8" marL="0" marR="0" rtl="0" algn="r">
              <a:lnSpc>
                <a:spcPct val="100000"/>
              </a:lnSpc>
              <a:spcBef>
                <a:spcPts val="0"/>
              </a:spcBef>
              <a:spcAft>
                <a:spcPts val="0"/>
              </a:spcAft>
              <a:buClr>
                <a:schemeClr val="dk1"/>
              </a:buClr>
              <a:buSzPts val="1400"/>
              <a:buFont typeface="Verdana"/>
              <a:buNone/>
              <a:defRPr b="0" i="0" sz="14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5.png"/><Relationship Id="rId4" Type="http://schemas.openxmlformats.org/officeDocument/2006/relationships/hyperlink" Target="http://dontchangethislink.peardeckmagic.zone?eyJ0eXBlIjoiZnJlZVJlc3BvbnNlLXRleHQiLCJkcmFnZ2FibGVzIjpbeyJpZCI6ImRyYWdnYWJsZTAiLCJ0eXBlIjoiaWNvbiIsImljb24iOnsiaWQiOiJkZWZhdWx0LWNpcmNsZSJ9LCJjb2xvciI6IiNENTFEMjgifV0sImRyYWdnYWJsZVNpemUiOjEyLjU1LCJlbWJlZGRhYmxlVXJsIjoiaHR0cHM6Ly8iLCJhbnN3ZXJzIjpbXX0=pearId=magic-pear-shape-identifier" TargetMode="External"/><Relationship Id="rId5" Type="http://schemas.openxmlformats.org/officeDocument/2006/relationships/image" Target="../media/image2.png"/><Relationship Id="rId6" Type="http://schemas.openxmlformats.org/officeDocument/2006/relationships/hyperlink" Target="http://dontchangethislink.peardeckmagic.zone?eyJ0eXBlIjoiZ29vZ2xlLXNsaWRlcy1hZGRvbi1yZXNwb25zZS1mb290ZXIiLCJsYXN0RWRpdGVkQnkiOiIxMTA3NDY0Nzg3MzIyNDI1Nzg4NDEiLCJwcmVzZW50YXRpb25JZCI6IjFyb1duejRWdUFHLURTY3k3NUsxZUNleTNnM0E1WDFneGRYRFF6d1ZheXpNIiwiY29udGVudElkIjoiY3VzdG9tLXJlc3BvbnNlLWZyZWVSZXNwb25zZS10ZXh0Iiwic2xpZGVJZCI6InAyMyIsImNvbnRlbnRJbnN0YW5jZUlkIjoiMXJvV256NFZ1QUctRFNjeTc1SzFlQ2V5M2czQTVYMWd4ZFhEUXp3VmF5ek0vZjMzODNlZDItZThiMS00ZTAwLTljOWEtMjhkYzRkZmJlZWRkIn0=pearId=magic-pear-metadata-identifier"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4"/>
          <p:cNvSpPr txBox="1"/>
          <p:nvPr>
            <p:ph type="ctrTitle"/>
          </p:nvPr>
        </p:nvSpPr>
        <p:spPr>
          <a:xfrm>
            <a:off x="152400" y="411162"/>
            <a:ext cx="8763000" cy="762000"/>
          </a:xfrm>
          <a:prstGeom prst="rect">
            <a:avLst/>
          </a:prstGeom>
          <a:noFill/>
          <a:ln>
            <a:noFill/>
          </a:ln>
        </p:spPr>
        <p:txBody>
          <a:bodyPr anchorCtr="0" anchor="b" bIns="45700" lIns="91425" spcFirstLastPara="1" rIns="91425" wrap="square" tIns="45700">
            <a:spAutoFit/>
          </a:bodyPr>
          <a:lstStyle/>
          <a:p>
            <a:pPr indent="0" lvl="0" marL="0" rtl="0" algn="ctr">
              <a:lnSpc>
                <a:spcPct val="100000"/>
              </a:lnSpc>
              <a:spcBef>
                <a:spcPts val="0"/>
              </a:spcBef>
              <a:spcAft>
                <a:spcPts val="0"/>
              </a:spcAft>
              <a:buClr>
                <a:schemeClr val="dk2"/>
              </a:buClr>
              <a:buSzPts val="4400"/>
              <a:buFont typeface="Verdana"/>
              <a:buNone/>
            </a:pPr>
            <a:r>
              <a:rPr b="1" i="0" lang="en-US" sz="4400" u="sng">
                <a:solidFill>
                  <a:schemeClr val="dk2"/>
                </a:solidFill>
                <a:latin typeface="Verdana"/>
                <a:ea typeface="Verdana"/>
                <a:cs typeface="Verdana"/>
                <a:sym typeface="Verdana"/>
              </a:rPr>
              <a:t>The Thesis Statement</a:t>
            </a:r>
            <a:endParaRPr/>
          </a:p>
        </p:txBody>
      </p:sp>
      <p:sp>
        <p:nvSpPr>
          <p:cNvPr id="156" name="Google Shape;156;p14"/>
          <p:cNvSpPr txBox="1"/>
          <p:nvPr/>
        </p:nvSpPr>
        <p:spPr>
          <a:xfrm>
            <a:off x="1504950" y="1249362"/>
            <a:ext cx="63119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2"/>
              </a:buClr>
              <a:buSzPts val="3200"/>
              <a:buFont typeface="Verdana"/>
              <a:buNone/>
            </a:pPr>
            <a:r>
              <a:rPr b="1" i="0" lang="en-US" sz="3200" u="none">
                <a:solidFill>
                  <a:schemeClr val="dk2"/>
                </a:solidFill>
                <a:latin typeface="Verdana"/>
                <a:ea typeface="Verdana"/>
                <a:cs typeface="Verdana"/>
                <a:sym typeface="Verdana"/>
              </a:rPr>
              <a:t>A Road Map for Your Essay</a:t>
            </a:r>
            <a:endParaRPr/>
          </a:p>
        </p:txBody>
      </p:sp>
      <p:grpSp>
        <p:nvGrpSpPr>
          <p:cNvPr id="157" name="Google Shape;157;p14"/>
          <p:cNvGrpSpPr/>
          <p:nvPr/>
        </p:nvGrpSpPr>
        <p:grpSpPr>
          <a:xfrm rot="1200000">
            <a:off x="5562600" y="2965450"/>
            <a:ext cx="2057400" cy="2520950"/>
            <a:chOff x="3024" y="1632"/>
            <a:chExt cx="1296" cy="1588"/>
          </a:xfrm>
        </p:grpSpPr>
        <p:sp>
          <p:nvSpPr>
            <p:cNvPr id="158" name="Google Shape;158;p14"/>
            <p:cNvSpPr txBox="1"/>
            <p:nvPr/>
          </p:nvSpPr>
          <p:spPr>
            <a:xfrm>
              <a:off x="3024" y="1632"/>
              <a:ext cx="1296" cy="1588"/>
            </a:xfrm>
            <a:prstGeom prst="rect">
              <a:avLst/>
            </a:prstGeom>
            <a:solidFill>
              <a:schemeClr val="accent1"/>
            </a:solidFill>
            <a:ln cap="flat" cmpd="sng" w="1905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400"/>
                <a:buFont typeface="Verdana"/>
                <a:buNone/>
              </a:pPr>
              <a:r>
                <a:rPr b="1" i="0" lang="en-US" sz="1400" u="sng">
                  <a:solidFill>
                    <a:schemeClr val="dk1"/>
                  </a:solidFill>
                  <a:latin typeface="Verdana"/>
                  <a:ea typeface="Verdana"/>
                  <a:cs typeface="Verdana"/>
                  <a:sym typeface="Verdana"/>
                </a:rPr>
                <a:t>ESSAY</a:t>
              </a:r>
              <a:endParaRPr b="0" i="0" sz="1400" u="none">
                <a:solidFill>
                  <a:schemeClr val="dk1"/>
                </a:solidFill>
                <a:latin typeface="Verdana"/>
                <a:ea typeface="Verdana"/>
                <a:cs typeface="Verdana"/>
                <a:sym typeface="Verdana"/>
              </a:endParaRPr>
            </a:p>
            <a:p>
              <a:pPr indent="0" lvl="0" marL="0" marR="0" rtl="0" algn="l">
                <a:lnSpc>
                  <a:spcPct val="100000"/>
                </a:lnSpc>
                <a:spcBef>
                  <a:spcPts val="600"/>
                </a:spcBef>
                <a:spcAft>
                  <a:spcPts val="0"/>
                </a:spcAft>
                <a:buClr>
                  <a:schemeClr val="dk1"/>
                </a:buClr>
                <a:buSzPts val="1200"/>
                <a:buFont typeface="Verdana"/>
                <a:buNone/>
              </a:pPr>
              <a:r>
                <a:rPr b="1" i="0" lang="en-US" sz="1200" u="none">
                  <a:solidFill>
                    <a:schemeClr val="dk1"/>
                  </a:solidFill>
                  <a:latin typeface="Verdana"/>
                  <a:ea typeface="Verdana"/>
                  <a:cs typeface="Verdana"/>
                  <a:sym typeface="Verdana"/>
                </a:rPr>
                <a:t>Introduction</a:t>
              </a:r>
              <a:endParaRPr/>
            </a:p>
            <a:p>
              <a:pPr indent="0" lvl="0" marL="0" marR="0" rtl="0" algn="l">
                <a:lnSpc>
                  <a:spcPct val="100000"/>
                </a:lnSpc>
                <a:spcBef>
                  <a:spcPts val="600"/>
                </a:spcBef>
                <a:spcAft>
                  <a:spcPts val="0"/>
                </a:spcAft>
                <a:buClr>
                  <a:schemeClr val="dk1"/>
                </a:buClr>
                <a:buSzPts val="1200"/>
                <a:buFont typeface="Verdana"/>
                <a:buNone/>
              </a:pPr>
              <a:r>
                <a:rPr b="1" i="0" lang="en-US" sz="1200" u="sng">
                  <a:solidFill>
                    <a:schemeClr val="dk1"/>
                  </a:solidFill>
                  <a:latin typeface="Verdana"/>
                  <a:ea typeface="Verdana"/>
                  <a:cs typeface="Verdana"/>
                  <a:sym typeface="Verdana"/>
                </a:rPr>
                <a:t>Thesis Statement</a:t>
              </a:r>
              <a:endParaRPr/>
            </a:p>
            <a:p>
              <a:pPr indent="0" lvl="0" marL="0" marR="0" rtl="0" algn="l">
                <a:lnSpc>
                  <a:spcPct val="100000"/>
                </a:lnSpc>
                <a:spcBef>
                  <a:spcPts val="600"/>
                </a:spcBef>
                <a:spcAft>
                  <a:spcPts val="0"/>
                </a:spcAft>
                <a:buClr>
                  <a:schemeClr val="dk1"/>
                </a:buClr>
                <a:buSzPts val="1200"/>
                <a:buFont typeface="Verdana"/>
                <a:buNone/>
              </a:pPr>
              <a:r>
                <a:t/>
              </a:r>
              <a:endParaRPr b="1" i="0" sz="1200" u="sng">
                <a:solidFill>
                  <a:schemeClr val="dk1"/>
                </a:solidFill>
                <a:latin typeface="Verdana"/>
                <a:ea typeface="Verdana"/>
                <a:cs typeface="Verdana"/>
                <a:sym typeface="Verdana"/>
              </a:endParaRPr>
            </a:p>
            <a:p>
              <a:pPr indent="0" lvl="0" marL="0" marR="0" rtl="0" algn="l">
                <a:lnSpc>
                  <a:spcPct val="100000"/>
                </a:lnSpc>
                <a:spcBef>
                  <a:spcPts val="600"/>
                </a:spcBef>
                <a:spcAft>
                  <a:spcPts val="0"/>
                </a:spcAft>
                <a:buClr>
                  <a:schemeClr val="dk1"/>
                </a:buClr>
                <a:buSzPts val="1200"/>
                <a:buFont typeface="Verdana"/>
                <a:buNone/>
              </a:pPr>
              <a:r>
                <a:t/>
              </a:r>
              <a:endParaRPr b="1" i="0" sz="1200" u="none">
                <a:solidFill>
                  <a:schemeClr val="dk1"/>
                </a:solidFill>
                <a:latin typeface="Verdana"/>
                <a:ea typeface="Verdana"/>
                <a:cs typeface="Verdana"/>
                <a:sym typeface="Verdana"/>
              </a:endParaRPr>
            </a:p>
            <a:p>
              <a:pPr indent="0" lvl="0" marL="0" marR="0" rtl="0" algn="l">
                <a:lnSpc>
                  <a:spcPct val="100000"/>
                </a:lnSpc>
                <a:spcBef>
                  <a:spcPts val="600"/>
                </a:spcBef>
                <a:spcAft>
                  <a:spcPts val="0"/>
                </a:spcAft>
                <a:buClr>
                  <a:schemeClr val="dk1"/>
                </a:buClr>
                <a:buSzPts val="1200"/>
                <a:buFont typeface="Verdana"/>
                <a:buNone/>
              </a:pPr>
              <a:r>
                <a:t/>
              </a:r>
              <a:endParaRPr b="1" i="0" sz="1200" u="none">
                <a:solidFill>
                  <a:schemeClr val="dk1"/>
                </a:solidFill>
                <a:latin typeface="Verdana"/>
                <a:ea typeface="Verdana"/>
                <a:cs typeface="Verdana"/>
                <a:sym typeface="Verdana"/>
              </a:endParaRPr>
            </a:p>
            <a:p>
              <a:pPr indent="0" lvl="0" marL="0" marR="0" rtl="0" algn="l">
                <a:lnSpc>
                  <a:spcPct val="100000"/>
                </a:lnSpc>
                <a:spcBef>
                  <a:spcPts val="600"/>
                </a:spcBef>
                <a:spcAft>
                  <a:spcPts val="0"/>
                </a:spcAft>
                <a:buClr>
                  <a:schemeClr val="dk1"/>
                </a:buClr>
                <a:buSzPts val="1200"/>
                <a:buFont typeface="Verdana"/>
                <a:buNone/>
              </a:pPr>
              <a:r>
                <a:t/>
              </a:r>
              <a:endParaRPr b="1" i="0" sz="1200" u="none">
                <a:solidFill>
                  <a:schemeClr val="dk1"/>
                </a:solidFill>
                <a:latin typeface="Verdana"/>
                <a:ea typeface="Verdana"/>
                <a:cs typeface="Verdana"/>
                <a:sym typeface="Verdana"/>
              </a:endParaRPr>
            </a:p>
            <a:p>
              <a:pPr indent="0" lvl="0" marL="0" marR="0" rtl="0" algn="l">
                <a:lnSpc>
                  <a:spcPct val="100000"/>
                </a:lnSpc>
                <a:spcBef>
                  <a:spcPts val="600"/>
                </a:spcBef>
                <a:spcAft>
                  <a:spcPts val="0"/>
                </a:spcAft>
                <a:buClr>
                  <a:schemeClr val="dk1"/>
                </a:buClr>
                <a:buSzPts val="1200"/>
                <a:buFont typeface="Verdana"/>
                <a:buNone/>
              </a:pPr>
              <a:r>
                <a:t/>
              </a:r>
              <a:endParaRPr b="1" i="0" sz="1200" u="none">
                <a:solidFill>
                  <a:schemeClr val="dk1"/>
                </a:solidFill>
                <a:latin typeface="Verdana"/>
                <a:ea typeface="Verdana"/>
                <a:cs typeface="Verdana"/>
                <a:sym typeface="Verdana"/>
              </a:endParaRPr>
            </a:p>
            <a:p>
              <a:pPr indent="0" lvl="0" marL="0" marR="0" rtl="0" algn="l">
                <a:lnSpc>
                  <a:spcPct val="100000"/>
                </a:lnSpc>
                <a:spcBef>
                  <a:spcPts val="0"/>
                </a:spcBef>
                <a:spcAft>
                  <a:spcPts val="0"/>
                </a:spcAft>
                <a:buNone/>
              </a:pPr>
              <a:r>
                <a:t/>
              </a:r>
              <a:endParaRPr b="1" i="0" sz="1200" u="none">
                <a:solidFill>
                  <a:schemeClr val="dk1"/>
                </a:solidFill>
                <a:latin typeface="Verdana"/>
                <a:ea typeface="Verdana"/>
                <a:cs typeface="Verdana"/>
                <a:sym typeface="Verdana"/>
              </a:endParaRPr>
            </a:p>
          </p:txBody>
        </p:sp>
        <p:sp>
          <p:nvSpPr>
            <p:cNvPr id="159" name="Google Shape;159;p14"/>
            <p:cNvSpPr txBox="1"/>
            <p:nvPr/>
          </p:nvSpPr>
          <p:spPr>
            <a:xfrm>
              <a:off x="3072" y="2208"/>
              <a:ext cx="1200" cy="179"/>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200"/>
                <a:buFont typeface="Verdana"/>
                <a:buNone/>
              </a:pPr>
              <a:r>
                <a:rPr b="0" i="0" lang="en-US" sz="1200" u="none">
                  <a:solidFill>
                    <a:schemeClr val="dk1"/>
                  </a:solidFill>
                  <a:latin typeface="Verdana"/>
                  <a:ea typeface="Verdana"/>
                  <a:cs typeface="Verdana"/>
                  <a:sym typeface="Verdana"/>
                </a:rPr>
                <a:t>Body Paragraph #1</a:t>
              </a:r>
              <a:endParaRPr/>
            </a:p>
          </p:txBody>
        </p:sp>
        <p:sp>
          <p:nvSpPr>
            <p:cNvPr id="160" name="Google Shape;160;p14"/>
            <p:cNvSpPr txBox="1"/>
            <p:nvPr/>
          </p:nvSpPr>
          <p:spPr>
            <a:xfrm>
              <a:off x="3072" y="2496"/>
              <a:ext cx="1200" cy="179"/>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200"/>
                <a:buFont typeface="Verdana"/>
                <a:buNone/>
              </a:pPr>
              <a:r>
                <a:rPr b="0" i="0" lang="en-US" sz="1200" u="none">
                  <a:solidFill>
                    <a:schemeClr val="dk1"/>
                  </a:solidFill>
                  <a:latin typeface="Verdana"/>
                  <a:ea typeface="Verdana"/>
                  <a:cs typeface="Verdana"/>
                  <a:sym typeface="Verdana"/>
                </a:rPr>
                <a:t>Body Paragraph #2</a:t>
              </a:r>
              <a:endParaRPr/>
            </a:p>
          </p:txBody>
        </p:sp>
        <p:sp>
          <p:nvSpPr>
            <p:cNvPr id="161" name="Google Shape;161;p14"/>
            <p:cNvSpPr txBox="1"/>
            <p:nvPr/>
          </p:nvSpPr>
          <p:spPr>
            <a:xfrm>
              <a:off x="3072" y="2784"/>
              <a:ext cx="1200" cy="179"/>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200"/>
                <a:buFont typeface="Verdana"/>
                <a:buNone/>
              </a:pPr>
              <a:r>
                <a:rPr b="0" i="0" lang="en-US" sz="1200" u="none">
                  <a:solidFill>
                    <a:schemeClr val="dk1"/>
                  </a:solidFill>
                  <a:latin typeface="Verdana"/>
                  <a:ea typeface="Verdana"/>
                  <a:cs typeface="Verdana"/>
                  <a:sym typeface="Verdana"/>
                </a:rPr>
                <a:t>Body Paragraph #3</a:t>
              </a:r>
              <a:endParaRPr/>
            </a:p>
          </p:txBody>
        </p:sp>
      </p:grpSp>
      <p:sp>
        <p:nvSpPr>
          <p:cNvPr id="162" name="Google Shape;162;p14"/>
          <p:cNvSpPr/>
          <p:nvPr/>
        </p:nvSpPr>
        <p:spPr>
          <a:xfrm>
            <a:off x="7315200" y="3962400"/>
            <a:ext cx="889000" cy="457200"/>
          </a:xfrm>
          <a:custGeom>
            <a:rect b="b" l="l" r="r" t="t"/>
            <a:pathLst>
              <a:path extrusionOk="0" h="336" w="656">
                <a:moveTo>
                  <a:pt x="0" y="0"/>
                </a:moveTo>
                <a:cubicBezTo>
                  <a:pt x="296" y="44"/>
                  <a:pt x="592" y="88"/>
                  <a:pt x="624" y="144"/>
                </a:cubicBezTo>
                <a:cubicBezTo>
                  <a:pt x="656" y="200"/>
                  <a:pt x="264" y="304"/>
                  <a:pt x="192" y="336"/>
                </a:cubicBezTo>
              </a:path>
            </a:pathLst>
          </a:custGeom>
          <a:noFill/>
          <a:ln cap="flat" cmpd="sng" w="38100">
            <a:solidFill>
              <a:schemeClr val="folHlink"/>
            </a:solidFill>
            <a:prstDash val="solid"/>
            <a:miter lim="524288"/>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63" name="Google Shape;163;p14"/>
          <p:cNvSpPr/>
          <p:nvPr/>
        </p:nvSpPr>
        <p:spPr>
          <a:xfrm flipH="1">
            <a:off x="5105400" y="3429000"/>
            <a:ext cx="838200" cy="685800"/>
          </a:xfrm>
          <a:custGeom>
            <a:rect b="b" l="l" r="r" t="t"/>
            <a:pathLst>
              <a:path extrusionOk="0" h="336" w="656">
                <a:moveTo>
                  <a:pt x="0" y="0"/>
                </a:moveTo>
                <a:cubicBezTo>
                  <a:pt x="296" y="44"/>
                  <a:pt x="592" y="88"/>
                  <a:pt x="624" y="144"/>
                </a:cubicBezTo>
                <a:cubicBezTo>
                  <a:pt x="656" y="200"/>
                  <a:pt x="264" y="304"/>
                  <a:pt x="192" y="336"/>
                </a:cubicBezTo>
              </a:path>
            </a:pathLst>
          </a:custGeom>
          <a:noFill/>
          <a:ln cap="flat" cmpd="sng" w="38100">
            <a:solidFill>
              <a:schemeClr val="folHlink"/>
            </a:solidFill>
            <a:prstDash val="solid"/>
            <a:miter lim="524288"/>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64" name="Google Shape;164;p14"/>
          <p:cNvSpPr/>
          <p:nvPr/>
        </p:nvSpPr>
        <p:spPr>
          <a:xfrm>
            <a:off x="6553200" y="3581400"/>
            <a:ext cx="2133600" cy="1600200"/>
          </a:xfrm>
          <a:custGeom>
            <a:rect b="b" l="l" r="r" t="t"/>
            <a:pathLst>
              <a:path extrusionOk="0" h="336" w="656">
                <a:moveTo>
                  <a:pt x="0" y="0"/>
                </a:moveTo>
                <a:cubicBezTo>
                  <a:pt x="296" y="44"/>
                  <a:pt x="592" y="88"/>
                  <a:pt x="624" y="144"/>
                </a:cubicBezTo>
                <a:cubicBezTo>
                  <a:pt x="656" y="200"/>
                  <a:pt x="264" y="304"/>
                  <a:pt x="192" y="336"/>
                </a:cubicBezTo>
              </a:path>
            </a:pathLst>
          </a:custGeom>
          <a:noFill/>
          <a:ln cap="flat" cmpd="sng" w="38100">
            <a:solidFill>
              <a:schemeClr val="folHlink"/>
            </a:solidFill>
            <a:prstDash val="solid"/>
            <a:miter lim="524288"/>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pic>
        <p:nvPicPr>
          <p:cNvPr descr="C:\WINDOWS\Application Data\Microsoft\Media Catalog\Downloaded Clips\cl0\TN00696_.wmf" id="165" name="Google Shape;165;p14"/>
          <p:cNvPicPr preferRelativeResize="0"/>
          <p:nvPr/>
        </p:nvPicPr>
        <p:blipFill rotWithShape="1">
          <a:blip r:embed="rId3">
            <a:alphaModFix/>
          </a:blip>
          <a:srcRect b="0" l="0" r="0" t="0"/>
          <a:stretch/>
        </p:blipFill>
        <p:spPr>
          <a:xfrm>
            <a:off x="609600" y="2895600"/>
            <a:ext cx="4572000" cy="239236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2000"/>
                                  </p:stCondLst>
                                  <p:childTnLst>
                                    <p:set>
                                      <p:cBhvr>
                                        <p:cTn dur="1" fill="hold">
                                          <p:stCondLst>
                                            <p:cond delay="0"/>
                                          </p:stCondLst>
                                        </p:cTn>
                                        <p:tgtEl>
                                          <p:spTgt spid="156"/>
                                        </p:tgtEl>
                                        <p:attrNameLst>
                                          <p:attrName>style.visibility</p:attrName>
                                        </p:attrNameLst>
                                      </p:cBhvr>
                                      <p:to>
                                        <p:strVal val="visible"/>
                                      </p:to>
                                    </p:set>
                                    <p:animEffect filter="fade" transition="in">
                                      <p:cBhvr>
                                        <p:cTn dur="500"/>
                                        <p:tgtEl>
                                          <p:spTgt spid="156"/>
                                        </p:tgtEl>
                                      </p:cBhvr>
                                    </p:animEffect>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165"/>
                                        </p:tgtEl>
                                        <p:attrNameLst>
                                          <p:attrName>style.visibility</p:attrName>
                                        </p:attrNameLst>
                                      </p:cBhvr>
                                      <p:to>
                                        <p:strVal val="visible"/>
                                      </p:to>
                                    </p:set>
                                    <p:anim calcmode="lin" valueType="num">
                                      <p:cBhvr additive="base">
                                        <p:cTn dur="500"/>
                                        <p:tgtEl>
                                          <p:spTgt spid="165"/>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10" presetSubtype="0">
                                  <p:stCondLst>
                                    <p:cond delay="1000"/>
                                  </p:stCondLst>
                                  <p:childTnLst>
                                    <p:set>
                                      <p:cBhvr>
                                        <p:cTn dur="1" fill="hold">
                                          <p:stCondLst>
                                            <p:cond delay="0"/>
                                          </p:stCondLst>
                                        </p:cTn>
                                        <p:tgtEl>
                                          <p:spTgt spid="162"/>
                                        </p:tgtEl>
                                        <p:attrNameLst>
                                          <p:attrName>style.visibility</p:attrName>
                                        </p:attrNameLst>
                                      </p:cBhvr>
                                      <p:to>
                                        <p:strVal val="visible"/>
                                      </p:to>
                                    </p:set>
                                    <p:animEffect filter="fade" transition="in">
                                      <p:cBhvr>
                                        <p:cTn dur="500"/>
                                        <p:tgtEl>
                                          <p:spTgt spid="162"/>
                                        </p:tgtEl>
                                      </p:cBhvr>
                                    </p:animEffect>
                                  </p:childTnLst>
                                </p:cTn>
                              </p:par>
                            </p:childTnLst>
                          </p:cTn>
                        </p:par>
                        <p:par>
                          <p:cTn fill="hold">
                            <p:stCondLst>
                              <p:cond delay="1500"/>
                            </p:stCondLst>
                            <p:childTnLst>
                              <p:par>
                                <p:cTn fill="hold" nodeType="afterEffect" presetClass="entr" presetID="10" presetSubtype="0">
                                  <p:stCondLst>
                                    <p:cond delay="1000"/>
                                  </p:stCondLst>
                                  <p:childTnLst>
                                    <p:set>
                                      <p:cBhvr>
                                        <p:cTn dur="1" fill="hold">
                                          <p:stCondLst>
                                            <p:cond delay="0"/>
                                          </p:stCondLst>
                                        </p:cTn>
                                        <p:tgtEl>
                                          <p:spTgt spid="163"/>
                                        </p:tgtEl>
                                        <p:attrNameLst>
                                          <p:attrName>style.visibility</p:attrName>
                                        </p:attrNameLst>
                                      </p:cBhvr>
                                      <p:to>
                                        <p:strVal val="visible"/>
                                      </p:to>
                                    </p:set>
                                    <p:animEffect filter="fade" transition="in">
                                      <p:cBhvr>
                                        <p:cTn dur="500"/>
                                        <p:tgtEl>
                                          <p:spTgt spid="163"/>
                                        </p:tgtEl>
                                      </p:cBhvr>
                                    </p:animEffect>
                                  </p:childTnLst>
                                </p:cTn>
                              </p:par>
                            </p:childTnLst>
                          </p:cTn>
                        </p:par>
                        <p:par>
                          <p:cTn fill="hold">
                            <p:stCondLst>
                              <p:cond delay="2000"/>
                            </p:stCondLst>
                            <p:childTnLst>
                              <p:par>
                                <p:cTn fill="hold" nodeType="afterEffect" presetClass="entr" presetID="10" presetSubtype="0">
                                  <p:stCondLst>
                                    <p:cond delay="1000"/>
                                  </p:stCondLst>
                                  <p:childTnLst>
                                    <p:set>
                                      <p:cBhvr>
                                        <p:cTn dur="1" fill="hold">
                                          <p:stCondLst>
                                            <p:cond delay="0"/>
                                          </p:stCondLst>
                                        </p:cTn>
                                        <p:tgtEl>
                                          <p:spTgt spid="164"/>
                                        </p:tgtEl>
                                        <p:attrNameLst>
                                          <p:attrName>style.visibility</p:attrName>
                                        </p:attrNameLst>
                                      </p:cBhvr>
                                      <p:to>
                                        <p:strVal val="visible"/>
                                      </p:to>
                                    </p:set>
                                    <p:animEffect filter="fade" transition="in">
                                      <p:cBhvr>
                                        <p:cTn dur="5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23"/>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303" name="Google Shape;303;p23"/>
          <p:cNvSpPr txBox="1"/>
          <p:nvPr/>
        </p:nvSpPr>
        <p:spPr>
          <a:xfrm>
            <a:off x="1143000" y="762000"/>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Location</a:t>
            </a:r>
            <a:endParaRPr/>
          </a:p>
        </p:txBody>
      </p:sp>
      <p:sp>
        <p:nvSpPr>
          <p:cNvPr id="304" name="Google Shape;304;p23"/>
          <p:cNvSpPr/>
          <p:nvPr/>
        </p:nvSpPr>
        <p:spPr>
          <a:xfrm>
            <a:off x="5105400" y="3886200"/>
            <a:ext cx="914400" cy="457200"/>
          </a:xfrm>
          <a:custGeom>
            <a:rect b="b" l="l" r="r" t="t"/>
            <a:pathLst>
              <a:path extrusionOk="0" h="120000" w="120000">
                <a:moveTo>
                  <a:pt x="0" y="0"/>
                </a:moveTo>
                <a:lnTo>
                  <a:pt x="120000" y="0"/>
                </a:lnTo>
                <a:lnTo>
                  <a:pt x="120000" y="120000"/>
                </a:lnTo>
                <a:lnTo>
                  <a:pt x="0" y="120000"/>
                </a:lnTo>
                <a:close/>
                <a:moveTo>
                  <a:pt x="82500" y="60000"/>
                </a:moveTo>
                <a:lnTo>
                  <a:pt x="37500" y="15000"/>
                </a:lnTo>
                <a:lnTo>
                  <a:pt x="37500" y="105000"/>
                </a:lnTo>
                <a:close/>
              </a:path>
              <a:path extrusionOk="0" fill="darken" h="120000" w="120000">
                <a:moveTo>
                  <a:pt x="82500" y="60000"/>
                </a:moveTo>
                <a:lnTo>
                  <a:pt x="37500" y="15000"/>
                </a:lnTo>
                <a:lnTo>
                  <a:pt x="37500" y="105000"/>
                </a:lnTo>
                <a:close/>
              </a:path>
              <a:path extrusionOk="0" fill="none" h="120000" w="120000">
                <a:moveTo>
                  <a:pt x="82500" y="60000"/>
                </a:moveTo>
                <a:lnTo>
                  <a:pt x="37500" y="105000"/>
                </a:lnTo>
                <a:lnTo>
                  <a:pt x="37500" y="15000"/>
                </a:lnTo>
                <a:close/>
              </a:path>
              <a:path extrusionOk="0" fill="none" h="120000" w="120000">
                <a:moveTo>
                  <a:pt x="0" y="0"/>
                </a:moveTo>
                <a:lnTo>
                  <a:pt x="120000" y="0"/>
                </a:lnTo>
                <a:lnTo>
                  <a:pt x="120000" y="120000"/>
                </a:lnTo>
                <a:lnTo>
                  <a:pt x="0" y="120000"/>
                </a:lnTo>
                <a:close/>
              </a:path>
            </a:pathLst>
          </a:custGeom>
          <a:solidFill>
            <a:schemeClr val="hlink"/>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05" name="Google Shape;305;p23"/>
          <p:cNvSpPr txBox="1"/>
          <p:nvPr>
            <p:ph idx="1" type="body"/>
          </p:nvPr>
        </p:nvSpPr>
        <p:spPr>
          <a:xfrm>
            <a:off x="533400" y="2057400"/>
            <a:ext cx="8229600" cy="2438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1800"/>
              <a:buNone/>
            </a:pPr>
            <a:r>
              <a:rPr b="0" i="0" lang="en-US" sz="2400" u="none">
                <a:solidFill>
                  <a:schemeClr val="hlink"/>
                </a:solidFill>
                <a:latin typeface="Verdana"/>
                <a:ea typeface="Verdana"/>
                <a:cs typeface="Verdana"/>
                <a:sym typeface="Verdana"/>
              </a:rPr>
              <a:t>	</a:t>
            </a:r>
            <a:r>
              <a:rPr b="1" i="0" lang="en-US" sz="2400" u="none">
                <a:solidFill>
                  <a:schemeClr val="dk2"/>
                </a:solidFill>
                <a:latin typeface="Verdana"/>
                <a:ea typeface="Verdana"/>
                <a:cs typeface="Verdana"/>
                <a:sym typeface="Verdana"/>
              </a:rPr>
              <a:t>English readers like to know what an essay</a:t>
            </a:r>
            <a:endParaRPr/>
          </a:p>
          <a:p>
            <a:pPr indent="-342900" lvl="0" marL="342900" rtl="0" algn="l">
              <a:lnSpc>
                <a:spcPct val="100000"/>
              </a:lnSpc>
              <a:spcBef>
                <a:spcPts val="480"/>
              </a:spcBef>
              <a:spcAft>
                <a:spcPts val="0"/>
              </a:spcAft>
              <a:buSzPts val="1800"/>
              <a:buNone/>
            </a:pPr>
            <a:r>
              <a:rPr b="1" i="0" lang="en-US" sz="2400" u="none">
                <a:solidFill>
                  <a:schemeClr val="dk2"/>
                </a:solidFill>
                <a:latin typeface="Verdana"/>
                <a:ea typeface="Verdana"/>
                <a:cs typeface="Verdana"/>
                <a:sym typeface="Verdana"/>
              </a:rPr>
              <a:t>will be about near the beginning of the essay</a:t>
            </a:r>
            <a:endParaRPr/>
          </a:p>
          <a:p>
            <a:pPr indent="-342900" lvl="0" marL="342900" rtl="0" algn="l">
              <a:lnSpc>
                <a:spcPct val="100000"/>
              </a:lnSpc>
              <a:spcBef>
                <a:spcPts val="480"/>
              </a:spcBef>
              <a:spcAft>
                <a:spcPts val="0"/>
              </a:spcAft>
              <a:buSzPts val="1800"/>
              <a:buNone/>
            </a:pPr>
            <a:r>
              <a:rPr b="1" i="0" lang="en-US" sz="2400" u="none">
                <a:solidFill>
                  <a:schemeClr val="dk2"/>
                </a:solidFill>
                <a:latin typeface="Verdana"/>
                <a:ea typeface="Verdana"/>
                <a:cs typeface="Verdana"/>
                <a:sym typeface="Verdana"/>
              </a:rPr>
              <a:t>rather than at the end.  This is why the thesis</a:t>
            </a:r>
            <a:endParaRPr/>
          </a:p>
          <a:p>
            <a:pPr indent="-342900" lvl="0" marL="342900" rtl="0" algn="l">
              <a:lnSpc>
                <a:spcPct val="100000"/>
              </a:lnSpc>
              <a:spcBef>
                <a:spcPts val="480"/>
              </a:spcBef>
              <a:spcAft>
                <a:spcPts val="0"/>
              </a:spcAft>
              <a:buSzPts val="1800"/>
              <a:buNone/>
            </a:pPr>
            <a:r>
              <a:rPr b="1" i="0" lang="en-US" sz="2400" u="none">
                <a:solidFill>
                  <a:schemeClr val="dk2"/>
                </a:solidFill>
                <a:latin typeface="Verdana"/>
                <a:ea typeface="Verdana"/>
                <a:cs typeface="Verdana"/>
                <a:sym typeface="Verdana"/>
              </a:rPr>
              <a:t>statement is often found at the end of the</a:t>
            </a:r>
            <a:endParaRPr/>
          </a:p>
          <a:p>
            <a:pPr indent="-342900" lvl="0" marL="342900" rtl="0" algn="l">
              <a:lnSpc>
                <a:spcPct val="100000"/>
              </a:lnSpc>
              <a:spcBef>
                <a:spcPts val="480"/>
              </a:spcBef>
              <a:spcAft>
                <a:spcPts val="0"/>
              </a:spcAft>
              <a:buSzPts val="1800"/>
              <a:buNone/>
            </a:pPr>
            <a:r>
              <a:rPr b="1" i="0" lang="en-US" sz="2400" u="none">
                <a:solidFill>
                  <a:schemeClr val="dk2"/>
                </a:solidFill>
                <a:latin typeface="Verdana"/>
                <a:ea typeface="Verdana"/>
                <a:cs typeface="Verdana"/>
                <a:sym typeface="Verdana"/>
              </a:rPr>
              <a:t>introductory paragraph.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303"/>
                                        </p:tgtEl>
                                        <p:attrNameLst>
                                          <p:attrName>style.visibility</p:attrName>
                                        </p:attrNameLst>
                                      </p:cBhvr>
                                      <p:to>
                                        <p:strVal val="visible"/>
                                      </p:to>
                                    </p:set>
                                    <p:anim calcmode="lin" valueType="num">
                                      <p:cBhvr additive="base">
                                        <p:cTn dur="500"/>
                                        <p:tgtEl>
                                          <p:spTgt spid="303"/>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05"/>
                                        </p:tgtEl>
                                        <p:attrNameLst>
                                          <p:attrName>style.visibility</p:attrName>
                                        </p:attrNameLst>
                                      </p:cBhvr>
                                      <p:to>
                                        <p:strVal val="visible"/>
                                      </p:to>
                                    </p:set>
                                    <p:animEffect filter="fade" transition="in">
                                      <p:cBhvr>
                                        <p:cTn dur="500"/>
                                        <p:tgtEl>
                                          <p:spTgt spid="305"/>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304"/>
                                        </p:tgtEl>
                                        <p:attrNameLst>
                                          <p:attrName>style.visibility</p:attrName>
                                        </p:attrNameLst>
                                      </p:cBhvr>
                                      <p:to>
                                        <p:strVal val="visible"/>
                                      </p:to>
                                    </p:set>
                                    <p:animEffect filter="fade" transition="in">
                                      <p:cBhvr>
                                        <p:cTn dur="500"/>
                                        <p:tgtEl>
                                          <p:spTgt spid="3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24"/>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311" name="Google Shape;311;p24"/>
          <p:cNvSpPr txBox="1"/>
          <p:nvPr/>
        </p:nvSpPr>
        <p:spPr>
          <a:xfrm>
            <a:off x="1143000" y="762000"/>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Location</a:t>
            </a:r>
            <a:endParaRPr/>
          </a:p>
        </p:txBody>
      </p:sp>
      <p:sp>
        <p:nvSpPr>
          <p:cNvPr id="312" name="Google Shape;312;p24"/>
          <p:cNvSpPr txBox="1"/>
          <p:nvPr/>
        </p:nvSpPr>
        <p:spPr>
          <a:xfrm>
            <a:off x="914400" y="1600200"/>
            <a:ext cx="7315200" cy="2492375"/>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Verdana"/>
              <a:buNone/>
            </a:pPr>
            <a:r>
              <a:rPr b="0" i="0" lang="en-US" sz="1800" u="none">
                <a:solidFill>
                  <a:schemeClr val="dk1"/>
                </a:solidFill>
                <a:latin typeface="Verdana"/>
                <a:ea typeface="Verdana"/>
                <a:cs typeface="Verdana"/>
                <a:sym typeface="Verdana"/>
              </a:rPr>
              <a:t>    </a:t>
            </a:r>
            <a:r>
              <a:rPr b="1" i="0" lang="en-US" sz="1800" u="none">
                <a:solidFill>
                  <a:schemeClr val="dk2"/>
                </a:solidFill>
                <a:latin typeface="Verdana"/>
                <a:ea typeface="Verdana"/>
                <a:cs typeface="Verdana"/>
                <a:sym typeface="Verdana"/>
              </a:rPr>
              <a:t>For most of my life I have lived with bad health, smelly clothes, and a chronic cough.  My children and husband begged me to stop the habit that caused these conditions, but I couldn’t.  The habit of smoking had wrapped its addicting arms around me and was slowly strangling me until one day I realized I had to stop.  This realization came after three terrifying events occurred in my family.</a:t>
            </a:r>
            <a:endParaRPr/>
          </a:p>
          <a:p>
            <a:pPr indent="0" lvl="0" marL="0" marR="0" rtl="0" algn="l">
              <a:lnSpc>
                <a:spcPct val="100000"/>
              </a:lnSpc>
              <a:spcBef>
                <a:spcPts val="0"/>
              </a:spcBef>
              <a:spcAft>
                <a:spcPts val="0"/>
              </a:spcAft>
              <a:buNone/>
            </a:pPr>
            <a:r>
              <a:t/>
            </a:r>
            <a:endParaRPr b="1" i="0" sz="1800" u="none">
              <a:solidFill>
                <a:schemeClr val="dk2"/>
              </a:solidFill>
              <a:latin typeface="Verdana"/>
              <a:ea typeface="Verdana"/>
              <a:cs typeface="Verdana"/>
              <a:sym typeface="Verdana"/>
            </a:endParaRPr>
          </a:p>
        </p:txBody>
      </p:sp>
      <p:grpSp>
        <p:nvGrpSpPr>
          <p:cNvPr id="313" name="Google Shape;313;p24"/>
          <p:cNvGrpSpPr/>
          <p:nvPr/>
        </p:nvGrpSpPr>
        <p:grpSpPr>
          <a:xfrm>
            <a:off x="990600" y="3581400"/>
            <a:ext cx="6324600" cy="304800"/>
            <a:chOff x="624" y="2256"/>
            <a:chExt cx="3984" cy="192"/>
          </a:xfrm>
        </p:grpSpPr>
        <p:cxnSp>
          <p:nvCxnSpPr>
            <p:cNvPr id="314" name="Google Shape;314;p24"/>
            <p:cNvCxnSpPr/>
            <p:nvPr/>
          </p:nvCxnSpPr>
          <p:spPr>
            <a:xfrm>
              <a:off x="1152" y="2256"/>
              <a:ext cx="3456" cy="0"/>
            </a:xfrm>
            <a:prstGeom prst="straightConnector1">
              <a:avLst/>
            </a:prstGeom>
            <a:noFill/>
            <a:ln cap="flat" cmpd="sng" w="38100">
              <a:solidFill>
                <a:schemeClr val="folHlink"/>
              </a:solidFill>
              <a:prstDash val="solid"/>
              <a:miter lim="800000"/>
              <a:headEnd len="med" w="med" type="none"/>
              <a:tailEnd len="med" w="med" type="none"/>
            </a:ln>
          </p:spPr>
        </p:cxnSp>
        <p:cxnSp>
          <p:nvCxnSpPr>
            <p:cNvPr id="315" name="Google Shape;315;p24"/>
            <p:cNvCxnSpPr/>
            <p:nvPr/>
          </p:nvCxnSpPr>
          <p:spPr>
            <a:xfrm>
              <a:off x="624" y="2448"/>
              <a:ext cx="2400" cy="0"/>
            </a:xfrm>
            <a:prstGeom prst="straightConnector1">
              <a:avLst/>
            </a:prstGeom>
            <a:noFill/>
            <a:ln cap="flat" cmpd="sng" w="38100">
              <a:solidFill>
                <a:schemeClr val="folHlink"/>
              </a:solidFill>
              <a:prstDash val="solid"/>
              <a:miter lim="800000"/>
              <a:headEnd len="med" w="med" type="none"/>
              <a:tailEnd len="med" w="med" type="none"/>
            </a:ln>
          </p:spPr>
        </p:cxnSp>
      </p:grpSp>
      <p:grpSp>
        <p:nvGrpSpPr>
          <p:cNvPr id="316" name="Google Shape;316;p24"/>
          <p:cNvGrpSpPr/>
          <p:nvPr/>
        </p:nvGrpSpPr>
        <p:grpSpPr>
          <a:xfrm>
            <a:off x="2895600" y="3584575"/>
            <a:ext cx="5105400" cy="2359025"/>
            <a:chOff x="1968" y="2736"/>
            <a:chExt cx="2928" cy="892"/>
          </a:xfrm>
        </p:grpSpPr>
        <p:sp>
          <p:nvSpPr>
            <p:cNvPr id="317" name="Google Shape;317;p24"/>
            <p:cNvSpPr txBox="1"/>
            <p:nvPr/>
          </p:nvSpPr>
          <p:spPr>
            <a:xfrm>
              <a:off x="1968" y="3120"/>
              <a:ext cx="2928" cy="508"/>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200"/>
                <a:buFont typeface="Verdana"/>
                <a:buNone/>
              </a:pPr>
              <a:r>
                <a:rPr b="0" i="0" lang="en-US" sz="1200" u="none">
                  <a:solidFill>
                    <a:schemeClr val="folHlink"/>
                  </a:solidFill>
                  <a:latin typeface="Verdana"/>
                  <a:ea typeface="Verdana"/>
                  <a:cs typeface="Verdana"/>
                  <a:sym typeface="Verdana"/>
                </a:rPr>
                <a:t>     </a:t>
              </a:r>
              <a:r>
                <a:rPr b="0" i="0" lang="en-US" sz="1600" u="none">
                  <a:solidFill>
                    <a:schemeClr val="folHlink"/>
                  </a:solidFill>
                  <a:latin typeface="Verdana"/>
                  <a:ea typeface="Verdana"/>
                  <a:cs typeface="Verdana"/>
                  <a:sym typeface="Verdana"/>
                </a:rPr>
                <a:t>The </a:t>
              </a:r>
              <a:r>
                <a:rPr b="1" i="0" lang="en-US" sz="1600" u="sng">
                  <a:solidFill>
                    <a:schemeClr val="folHlink"/>
                  </a:solidFill>
                  <a:latin typeface="Verdana"/>
                  <a:ea typeface="Verdana"/>
                  <a:cs typeface="Verdana"/>
                  <a:sym typeface="Verdana"/>
                </a:rPr>
                <a:t>thesis statement</a:t>
              </a:r>
              <a:r>
                <a:rPr b="0" i="0" lang="en-US" sz="1600" u="none">
                  <a:solidFill>
                    <a:schemeClr val="folHlink"/>
                  </a:solidFill>
                  <a:latin typeface="Verdana"/>
                  <a:ea typeface="Verdana"/>
                  <a:cs typeface="Verdana"/>
                  <a:sym typeface="Verdana"/>
                </a:rPr>
                <a:t> comes at the end of the introductory paragraph.  This sentence tells the reader that he/she can expect to read about the events that caused the author to stop smoking in the rest of the essay. </a:t>
              </a:r>
              <a:endParaRPr/>
            </a:p>
          </p:txBody>
        </p:sp>
        <p:cxnSp>
          <p:nvCxnSpPr>
            <p:cNvPr id="318" name="Google Shape;318;p24"/>
            <p:cNvCxnSpPr/>
            <p:nvPr/>
          </p:nvCxnSpPr>
          <p:spPr>
            <a:xfrm rot="10800000">
              <a:off x="3024" y="2736"/>
              <a:ext cx="432" cy="384"/>
            </a:xfrm>
            <a:prstGeom prst="straightConnector1">
              <a:avLst/>
            </a:prstGeom>
            <a:noFill/>
            <a:ln cap="flat" cmpd="sng" w="28575">
              <a:solidFill>
                <a:schemeClr val="folHlink"/>
              </a:solidFill>
              <a:prstDash val="solid"/>
              <a:miter lim="800000"/>
              <a:headEnd len="med" w="med" type="none"/>
              <a:tailEnd len="med" w="med" type="triangle"/>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311"/>
                                        </p:tgtEl>
                                        <p:attrNameLst>
                                          <p:attrName>style.visibility</p:attrName>
                                        </p:attrNameLst>
                                      </p:cBhvr>
                                      <p:to>
                                        <p:strVal val="visible"/>
                                      </p:to>
                                    </p:set>
                                    <p:anim calcmode="lin" valueType="num">
                                      <p:cBhvr additive="base">
                                        <p:cTn dur="500"/>
                                        <p:tgtEl>
                                          <p:spTgt spid="311"/>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12"/>
                                        </p:tgtEl>
                                        <p:attrNameLst>
                                          <p:attrName>style.visibility</p:attrName>
                                        </p:attrNameLst>
                                      </p:cBhvr>
                                      <p:to>
                                        <p:strVal val="visible"/>
                                      </p:to>
                                    </p:set>
                                    <p:animEffect filter="fade" transition="in">
                                      <p:cBhvr>
                                        <p:cTn dur="500"/>
                                        <p:tgtEl>
                                          <p:spTgt spid="3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25"/>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Location</a:t>
            </a:r>
            <a:endParaRPr/>
          </a:p>
        </p:txBody>
      </p:sp>
      <p:sp>
        <p:nvSpPr>
          <p:cNvPr id="324" name="Google Shape;324;p25"/>
          <p:cNvSpPr txBox="1"/>
          <p:nvPr/>
        </p:nvSpPr>
        <p:spPr>
          <a:xfrm>
            <a:off x="1143000" y="762000"/>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Another Example</a:t>
            </a:r>
            <a:endParaRPr/>
          </a:p>
        </p:txBody>
      </p:sp>
      <p:sp>
        <p:nvSpPr>
          <p:cNvPr id="325" name="Google Shape;325;p25"/>
          <p:cNvSpPr txBox="1"/>
          <p:nvPr/>
        </p:nvSpPr>
        <p:spPr>
          <a:xfrm>
            <a:off x="1066800" y="1447800"/>
            <a:ext cx="7315200" cy="2189162"/>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0" i="0" lang="en-US" sz="1400" u="none">
                <a:solidFill>
                  <a:schemeClr val="dk1"/>
                </a:solidFill>
                <a:latin typeface="Verdana"/>
                <a:ea typeface="Verdana"/>
                <a:cs typeface="Verdana"/>
                <a:sym typeface="Verdana"/>
              </a:rPr>
              <a:t>    </a:t>
            </a:r>
            <a:r>
              <a:rPr b="1" i="0" lang="en-US" sz="1600" u="none">
                <a:solidFill>
                  <a:schemeClr val="dk2"/>
                </a:solidFill>
                <a:latin typeface="Verdana"/>
                <a:ea typeface="Verdana"/>
                <a:cs typeface="Verdana"/>
                <a:sym typeface="Verdana"/>
              </a:rPr>
              <a:t>Maya Angelou is an accomplished African-American author in the United States.  While growing up, she suffered tremendous hardship.  Some of her most difficult life events are portrayed in novels and poems such as, </a:t>
            </a:r>
            <a:r>
              <a:rPr b="1" i="1" lang="en-US" sz="1600" u="none">
                <a:solidFill>
                  <a:schemeClr val="dk2"/>
                </a:solidFill>
                <a:latin typeface="Verdana"/>
                <a:ea typeface="Verdana"/>
                <a:cs typeface="Verdana"/>
                <a:sym typeface="Verdana"/>
              </a:rPr>
              <a:t>I Know Why the Caged Bird Sings,</a:t>
            </a:r>
            <a:r>
              <a:rPr b="1" i="0" lang="en-US" sz="1600" u="none">
                <a:solidFill>
                  <a:schemeClr val="dk2"/>
                </a:solidFill>
                <a:latin typeface="Verdana"/>
                <a:ea typeface="Verdana"/>
                <a:cs typeface="Verdana"/>
                <a:sym typeface="Verdana"/>
              </a:rPr>
              <a:t> and, </a:t>
            </a:r>
            <a:r>
              <a:rPr b="1" i="1" lang="en-US" sz="1600" u="none">
                <a:solidFill>
                  <a:schemeClr val="dk2"/>
                </a:solidFill>
                <a:latin typeface="Verdana"/>
                <a:ea typeface="Verdana"/>
                <a:cs typeface="Verdana"/>
                <a:sym typeface="Verdana"/>
              </a:rPr>
              <a:t>Still I Rise.  </a:t>
            </a:r>
            <a:r>
              <a:rPr b="1" i="0" lang="en-US" sz="1600" u="none">
                <a:solidFill>
                  <a:schemeClr val="dk2"/>
                </a:solidFill>
                <a:latin typeface="Verdana"/>
                <a:ea typeface="Verdana"/>
                <a:cs typeface="Verdana"/>
                <a:sym typeface="Verdana"/>
              </a:rPr>
              <a:t>Her written works often include strong themes such as perseverance through trials, love for family, and passionate optimism. </a:t>
            </a:r>
            <a:endParaRPr/>
          </a:p>
          <a:p>
            <a:pPr indent="0" lvl="0" marL="0" marR="0" rtl="0" algn="l">
              <a:lnSpc>
                <a:spcPct val="100000"/>
              </a:lnSpc>
              <a:spcBef>
                <a:spcPts val="0"/>
              </a:spcBef>
              <a:spcAft>
                <a:spcPts val="0"/>
              </a:spcAft>
              <a:buNone/>
            </a:pPr>
            <a:r>
              <a:t/>
            </a:r>
            <a:endParaRPr b="1" i="0" sz="1600" u="none">
              <a:solidFill>
                <a:schemeClr val="dk2"/>
              </a:solidFill>
              <a:latin typeface="Verdana"/>
              <a:ea typeface="Verdana"/>
              <a:cs typeface="Verdana"/>
              <a:sym typeface="Verdana"/>
            </a:endParaRPr>
          </a:p>
        </p:txBody>
      </p:sp>
      <p:grpSp>
        <p:nvGrpSpPr>
          <p:cNvPr id="326" name="Google Shape;326;p25"/>
          <p:cNvGrpSpPr/>
          <p:nvPr/>
        </p:nvGrpSpPr>
        <p:grpSpPr>
          <a:xfrm>
            <a:off x="2895600" y="3200400"/>
            <a:ext cx="5105400" cy="2541587"/>
            <a:chOff x="1968" y="2736"/>
            <a:chExt cx="2928" cy="815"/>
          </a:xfrm>
        </p:grpSpPr>
        <p:sp>
          <p:nvSpPr>
            <p:cNvPr id="327" name="Google Shape;327;p25"/>
            <p:cNvSpPr txBox="1"/>
            <p:nvPr/>
          </p:nvSpPr>
          <p:spPr>
            <a:xfrm>
              <a:off x="1968" y="3120"/>
              <a:ext cx="2928" cy="431"/>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200"/>
                <a:buFont typeface="Verdana"/>
                <a:buNone/>
              </a:pPr>
              <a:r>
                <a:rPr b="0" i="0" lang="en-US" sz="1200" u="none">
                  <a:solidFill>
                    <a:schemeClr val="folHlink"/>
                  </a:solidFill>
                  <a:latin typeface="Verdana"/>
                  <a:ea typeface="Verdana"/>
                  <a:cs typeface="Verdana"/>
                  <a:sym typeface="Verdana"/>
                </a:rPr>
                <a:t>     </a:t>
              </a:r>
              <a:r>
                <a:rPr b="0" i="0" lang="en-US" sz="1600" u="none">
                  <a:solidFill>
                    <a:schemeClr val="folHlink"/>
                  </a:solidFill>
                  <a:latin typeface="Verdana"/>
                  <a:ea typeface="Verdana"/>
                  <a:cs typeface="Verdana"/>
                  <a:sym typeface="Verdana"/>
                </a:rPr>
                <a:t>The </a:t>
              </a:r>
              <a:r>
                <a:rPr b="1" i="0" lang="en-US" sz="1600" u="sng">
                  <a:solidFill>
                    <a:schemeClr val="folHlink"/>
                  </a:solidFill>
                  <a:latin typeface="Verdana"/>
                  <a:ea typeface="Verdana"/>
                  <a:cs typeface="Verdana"/>
                  <a:sym typeface="Verdana"/>
                </a:rPr>
                <a:t>thesis statement</a:t>
              </a:r>
              <a:r>
                <a:rPr b="0" i="0" lang="en-US" sz="1600" u="none">
                  <a:solidFill>
                    <a:schemeClr val="folHlink"/>
                  </a:solidFill>
                  <a:latin typeface="Verdana"/>
                  <a:ea typeface="Verdana"/>
                  <a:cs typeface="Verdana"/>
                  <a:sym typeface="Verdana"/>
                </a:rPr>
                <a:t> comes at the end of the introductory paragraph.  This sentence tells the reader that he/she can expect to read more about how Maya Angelou expresses these themes in her writing.</a:t>
              </a:r>
              <a:endParaRPr/>
            </a:p>
          </p:txBody>
        </p:sp>
        <p:cxnSp>
          <p:nvCxnSpPr>
            <p:cNvPr id="328" name="Google Shape;328;p25"/>
            <p:cNvCxnSpPr/>
            <p:nvPr/>
          </p:nvCxnSpPr>
          <p:spPr>
            <a:xfrm rot="10800000">
              <a:off x="3024" y="2736"/>
              <a:ext cx="432" cy="384"/>
            </a:xfrm>
            <a:prstGeom prst="straightConnector1">
              <a:avLst/>
            </a:prstGeom>
            <a:noFill/>
            <a:ln cap="flat" cmpd="sng" w="28575">
              <a:solidFill>
                <a:schemeClr val="folHlink"/>
              </a:solidFill>
              <a:prstDash val="solid"/>
              <a:miter lim="800000"/>
              <a:headEnd len="med" w="med" type="none"/>
              <a:tailEnd len="med" w="med" type="triangle"/>
            </a:ln>
          </p:spPr>
        </p:cxnSp>
      </p:grpSp>
      <p:grpSp>
        <p:nvGrpSpPr>
          <p:cNvPr id="329" name="Google Shape;329;p25"/>
          <p:cNvGrpSpPr/>
          <p:nvPr/>
        </p:nvGrpSpPr>
        <p:grpSpPr>
          <a:xfrm>
            <a:off x="1143000" y="2743200"/>
            <a:ext cx="6858000" cy="533400"/>
            <a:chOff x="720" y="1728"/>
            <a:chExt cx="4320" cy="336"/>
          </a:xfrm>
        </p:grpSpPr>
        <p:cxnSp>
          <p:nvCxnSpPr>
            <p:cNvPr id="330" name="Google Shape;330;p25"/>
            <p:cNvCxnSpPr/>
            <p:nvPr/>
          </p:nvCxnSpPr>
          <p:spPr>
            <a:xfrm>
              <a:off x="720" y="1872"/>
              <a:ext cx="4320" cy="0"/>
            </a:xfrm>
            <a:prstGeom prst="straightConnector1">
              <a:avLst/>
            </a:prstGeom>
            <a:noFill/>
            <a:ln cap="flat" cmpd="sng" w="38100">
              <a:solidFill>
                <a:schemeClr val="folHlink"/>
              </a:solidFill>
              <a:prstDash val="solid"/>
              <a:miter lim="800000"/>
              <a:headEnd len="med" w="med" type="none"/>
              <a:tailEnd len="med" w="med" type="none"/>
            </a:ln>
          </p:spPr>
        </p:cxnSp>
        <p:cxnSp>
          <p:nvCxnSpPr>
            <p:cNvPr id="331" name="Google Shape;331;p25"/>
            <p:cNvCxnSpPr/>
            <p:nvPr/>
          </p:nvCxnSpPr>
          <p:spPr>
            <a:xfrm>
              <a:off x="720" y="2064"/>
              <a:ext cx="3024" cy="0"/>
            </a:xfrm>
            <a:prstGeom prst="straightConnector1">
              <a:avLst/>
            </a:prstGeom>
            <a:noFill/>
            <a:ln cap="flat" cmpd="sng" w="38100">
              <a:solidFill>
                <a:schemeClr val="folHlink"/>
              </a:solidFill>
              <a:prstDash val="solid"/>
              <a:miter lim="800000"/>
              <a:headEnd len="med" w="med" type="none"/>
              <a:tailEnd len="med" w="med" type="none"/>
            </a:ln>
          </p:spPr>
        </p:cxnSp>
        <p:cxnSp>
          <p:nvCxnSpPr>
            <p:cNvPr id="332" name="Google Shape;332;p25"/>
            <p:cNvCxnSpPr/>
            <p:nvPr/>
          </p:nvCxnSpPr>
          <p:spPr>
            <a:xfrm>
              <a:off x="3264" y="1728"/>
              <a:ext cx="1776" cy="0"/>
            </a:xfrm>
            <a:prstGeom prst="straightConnector1">
              <a:avLst/>
            </a:prstGeom>
            <a:noFill/>
            <a:ln cap="flat" cmpd="sng" w="38100">
              <a:solidFill>
                <a:schemeClr val="folHlink"/>
              </a:solidFill>
              <a:prstDash val="solid"/>
              <a:miter lim="800000"/>
              <a:headEnd len="med" w="med" type="none"/>
              <a:tailEnd len="med" w="med" type="none"/>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324"/>
                                        </p:tgtEl>
                                        <p:attrNameLst>
                                          <p:attrName>style.visibility</p:attrName>
                                        </p:attrNameLst>
                                      </p:cBhvr>
                                      <p:to>
                                        <p:strVal val="visible"/>
                                      </p:to>
                                    </p:set>
                                    <p:anim calcmode="lin" valueType="num">
                                      <p:cBhvr additive="base">
                                        <p:cTn dur="500"/>
                                        <p:tgtEl>
                                          <p:spTgt spid="324"/>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25"/>
                                        </p:tgtEl>
                                        <p:attrNameLst>
                                          <p:attrName>style.visibility</p:attrName>
                                        </p:attrNameLst>
                                      </p:cBhvr>
                                      <p:to>
                                        <p:strVal val="visible"/>
                                      </p:to>
                                    </p:set>
                                    <p:animEffect filter="fade" transition="in">
                                      <p:cBhvr>
                                        <p:cTn dur="500"/>
                                        <p:tgtEl>
                                          <p:spTgt spid="3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26"/>
          <p:cNvSpPr txBox="1"/>
          <p:nvPr>
            <p:ph idx="1" type="body"/>
          </p:nvPr>
        </p:nvSpPr>
        <p:spPr>
          <a:xfrm>
            <a:off x="381000" y="2057400"/>
            <a:ext cx="8610600" cy="2819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1800"/>
              <a:buNone/>
            </a:pPr>
            <a:r>
              <a:rPr b="0" i="0" lang="en-US" sz="2400" u="none">
                <a:solidFill>
                  <a:schemeClr val="hlink"/>
                </a:solidFill>
                <a:latin typeface="Verdana"/>
                <a:ea typeface="Verdana"/>
                <a:cs typeface="Verdana"/>
                <a:sym typeface="Verdana"/>
              </a:rPr>
              <a:t>	    </a:t>
            </a:r>
            <a:r>
              <a:rPr b="1" i="0" lang="en-US" sz="2400" u="none">
                <a:solidFill>
                  <a:schemeClr val="dk2"/>
                </a:solidFill>
                <a:latin typeface="Verdana"/>
                <a:ea typeface="Verdana"/>
                <a:cs typeface="Verdana"/>
                <a:sym typeface="Verdana"/>
              </a:rPr>
              <a:t>Good thesis statements often express a</a:t>
            </a:r>
            <a:endParaRPr/>
          </a:p>
          <a:p>
            <a:pPr indent="-342900" lvl="0" marL="342900" rtl="0" algn="l">
              <a:lnSpc>
                <a:spcPct val="100000"/>
              </a:lnSpc>
              <a:spcBef>
                <a:spcPts val="480"/>
              </a:spcBef>
              <a:spcAft>
                <a:spcPts val="0"/>
              </a:spcAft>
              <a:buSzPts val="1800"/>
              <a:buNone/>
            </a:pPr>
            <a:r>
              <a:rPr b="1" i="0" lang="en-US" sz="2400" u="none">
                <a:solidFill>
                  <a:schemeClr val="dk2"/>
                </a:solidFill>
                <a:latin typeface="Verdana"/>
                <a:ea typeface="Verdana"/>
                <a:cs typeface="Verdana"/>
                <a:sym typeface="Verdana"/>
              </a:rPr>
              <a:t>writer’s opinion or attitude on a particular topic.</a:t>
            </a:r>
            <a:endParaRPr/>
          </a:p>
          <a:p>
            <a:pPr indent="-342900" lvl="0" marL="342900" rtl="0" algn="l">
              <a:lnSpc>
                <a:spcPct val="100000"/>
              </a:lnSpc>
              <a:spcBef>
                <a:spcPts val="480"/>
              </a:spcBef>
              <a:spcAft>
                <a:spcPts val="0"/>
              </a:spcAft>
              <a:buSzPts val="1800"/>
              <a:buNone/>
            </a:pPr>
            <a:r>
              <a:rPr b="1" i="0" lang="en-US" sz="2400" u="none">
                <a:solidFill>
                  <a:schemeClr val="dk2"/>
                </a:solidFill>
                <a:latin typeface="Verdana"/>
                <a:ea typeface="Verdana"/>
                <a:cs typeface="Verdana"/>
                <a:sym typeface="Verdana"/>
              </a:rPr>
              <a:t>This makes the thesis statement more specific</a:t>
            </a:r>
            <a:endParaRPr/>
          </a:p>
          <a:p>
            <a:pPr indent="-342900" lvl="0" marL="342900" rtl="0" algn="l">
              <a:lnSpc>
                <a:spcPct val="100000"/>
              </a:lnSpc>
              <a:spcBef>
                <a:spcPts val="480"/>
              </a:spcBef>
              <a:spcAft>
                <a:spcPts val="0"/>
              </a:spcAft>
              <a:buSzPts val="1800"/>
              <a:buNone/>
            </a:pPr>
            <a:r>
              <a:rPr b="1" i="0" lang="en-US" sz="2400" u="none">
                <a:solidFill>
                  <a:schemeClr val="dk2"/>
                </a:solidFill>
                <a:latin typeface="Verdana"/>
                <a:ea typeface="Verdana"/>
                <a:cs typeface="Verdana"/>
                <a:sym typeface="Verdana"/>
              </a:rPr>
              <a:t>and requires the writer to explain or prove</a:t>
            </a:r>
            <a:endParaRPr/>
          </a:p>
          <a:p>
            <a:pPr indent="-342900" lvl="0" marL="342900" rtl="0" algn="l">
              <a:lnSpc>
                <a:spcPct val="100000"/>
              </a:lnSpc>
              <a:spcBef>
                <a:spcPts val="480"/>
              </a:spcBef>
              <a:spcAft>
                <a:spcPts val="0"/>
              </a:spcAft>
              <a:buSzPts val="1800"/>
              <a:buNone/>
            </a:pPr>
            <a:r>
              <a:rPr b="1" i="0" lang="en-US" sz="2400" u="none">
                <a:solidFill>
                  <a:schemeClr val="dk2"/>
                </a:solidFill>
                <a:latin typeface="Verdana"/>
                <a:ea typeface="Verdana"/>
                <a:cs typeface="Verdana"/>
                <a:sym typeface="Verdana"/>
              </a:rPr>
              <a:t>his/her opinion in the essay.  Look at the</a:t>
            </a:r>
            <a:endParaRPr/>
          </a:p>
          <a:p>
            <a:pPr indent="-342900" lvl="0" marL="342900" rtl="0" algn="l">
              <a:lnSpc>
                <a:spcPct val="100000"/>
              </a:lnSpc>
              <a:spcBef>
                <a:spcPts val="480"/>
              </a:spcBef>
              <a:spcAft>
                <a:spcPts val="0"/>
              </a:spcAft>
              <a:buSzPts val="1800"/>
              <a:buNone/>
            </a:pPr>
            <a:r>
              <a:rPr b="1" i="0" lang="en-US" sz="2400" u="none">
                <a:solidFill>
                  <a:schemeClr val="dk2"/>
                </a:solidFill>
                <a:latin typeface="Verdana"/>
                <a:ea typeface="Verdana"/>
                <a:cs typeface="Verdana"/>
                <a:sym typeface="Verdana"/>
              </a:rPr>
              <a:t>examples below.</a:t>
            </a:r>
            <a:endParaRPr/>
          </a:p>
        </p:txBody>
      </p:sp>
      <p:sp>
        <p:nvSpPr>
          <p:cNvPr id="338" name="Google Shape;338;p26"/>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339" name="Google Shape;339;p26"/>
          <p:cNvSpPr txBox="1"/>
          <p:nvPr/>
        </p:nvSpPr>
        <p:spPr>
          <a:xfrm>
            <a:off x="533400" y="838200"/>
            <a:ext cx="84582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States an Opinion or Attitude</a:t>
            </a:r>
            <a:endParaRPr/>
          </a:p>
        </p:txBody>
      </p:sp>
      <p:sp>
        <p:nvSpPr>
          <p:cNvPr id="340" name="Google Shape;340;p26"/>
          <p:cNvSpPr/>
          <p:nvPr/>
        </p:nvSpPr>
        <p:spPr>
          <a:xfrm>
            <a:off x="3657600" y="4267200"/>
            <a:ext cx="914400" cy="457200"/>
          </a:xfrm>
          <a:custGeom>
            <a:rect b="b" l="l" r="r" t="t"/>
            <a:pathLst>
              <a:path extrusionOk="0" h="120000" w="120000">
                <a:moveTo>
                  <a:pt x="0" y="0"/>
                </a:moveTo>
                <a:lnTo>
                  <a:pt x="120000" y="0"/>
                </a:lnTo>
                <a:lnTo>
                  <a:pt x="120000" y="120000"/>
                </a:lnTo>
                <a:lnTo>
                  <a:pt x="0" y="120000"/>
                </a:lnTo>
                <a:close/>
                <a:moveTo>
                  <a:pt x="82500" y="60000"/>
                </a:moveTo>
                <a:lnTo>
                  <a:pt x="37500" y="15000"/>
                </a:lnTo>
                <a:lnTo>
                  <a:pt x="37500" y="105000"/>
                </a:lnTo>
                <a:close/>
              </a:path>
              <a:path extrusionOk="0" fill="darken" h="120000" w="120000">
                <a:moveTo>
                  <a:pt x="82500" y="60000"/>
                </a:moveTo>
                <a:lnTo>
                  <a:pt x="37500" y="15000"/>
                </a:lnTo>
                <a:lnTo>
                  <a:pt x="37500" y="105000"/>
                </a:lnTo>
                <a:close/>
              </a:path>
              <a:path extrusionOk="0" fill="none" h="120000" w="120000">
                <a:moveTo>
                  <a:pt x="82500" y="60000"/>
                </a:moveTo>
                <a:lnTo>
                  <a:pt x="37500" y="105000"/>
                </a:lnTo>
                <a:lnTo>
                  <a:pt x="37500" y="15000"/>
                </a:lnTo>
                <a:close/>
              </a:path>
              <a:path extrusionOk="0" fill="none" h="120000" w="120000">
                <a:moveTo>
                  <a:pt x="0" y="0"/>
                </a:moveTo>
                <a:lnTo>
                  <a:pt x="120000" y="0"/>
                </a:lnTo>
                <a:lnTo>
                  <a:pt x="120000" y="120000"/>
                </a:lnTo>
                <a:lnTo>
                  <a:pt x="0" y="120000"/>
                </a:lnTo>
                <a:close/>
              </a:path>
            </a:pathLst>
          </a:custGeom>
          <a:solidFill>
            <a:schemeClr val="hlink"/>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339"/>
                                        </p:tgtEl>
                                        <p:attrNameLst>
                                          <p:attrName>style.visibility</p:attrName>
                                        </p:attrNameLst>
                                      </p:cBhvr>
                                      <p:to>
                                        <p:strVal val="visible"/>
                                      </p:to>
                                    </p:set>
                                    <p:anim calcmode="lin" valueType="num">
                                      <p:cBhvr additive="base">
                                        <p:cTn dur="500"/>
                                        <p:tgtEl>
                                          <p:spTgt spid="339"/>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37"/>
                                        </p:tgtEl>
                                        <p:attrNameLst>
                                          <p:attrName>style.visibility</p:attrName>
                                        </p:attrNameLst>
                                      </p:cBhvr>
                                      <p:to>
                                        <p:strVal val="visible"/>
                                      </p:to>
                                    </p:set>
                                    <p:animEffect filter="fade" transition="in">
                                      <p:cBhvr>
                                        <p:cTn dur="500"/>
                                        <p:tgtEl>
                                          <p:spTgt spid="337"/>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340"/>
                                        </p:tgtEl>
                                        <p:attrNameLst>
                                          <p:attrName>style.visibility</p:attrName>
                                        </p:attrNameLst>
                                      </p:cBhvr>
                                      <p:to>
                                        <p:strVal val="visible"/>
                                      </p:to>
                                    </p:set>
                                    <p:animEffect filter="fade" transition="in">
                                      <p:cBhvr>
                                        <p:cTn dur="500"/>
                                        <p:tgtEl>
                                          <p:spTgt spid="3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27"/>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346" name="Google Shape;346;p27"/>
          <p:cNvSpPr txBox="1"/>
          <p:nvPr/>
        </p:nvSpPr>
        <p:spPr>
          <a:xfrm>
            <a:off x="533400" y="838200"/>
            <a:ext cx="84582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States an Opinion or Attitude</a:t>
            </a:r>
            <a:endParaRPr/>
          </a:p>
        </p:txBody>
      </p:sp>
      <p:sp>
        <p:nvSpPr>
          <p:cNvPr id="347" name="Google Shape;347;p27"/>
          <p:cNvSpPr txBox="1"/>
          <p:nvPr/>
        </p:nvSpPr>
        <p:spPr>
          <a:xfrm>
            <a:off x="609600" y="1828800"/>
            <a:ext cx="3733800" cy="536575"/>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400"/>
              <a:buFont typeface="Verdana"/>
              <a:buNone/>
            </a:pPr>
            <a:r>
              <a:rPr b="1" i="0" lang="en-US" sz="1400" u="none">
                <a:solidFill>
                  <a:schemeClr val="dk1"/>
                </a:solidFill>
                <a:latin typeface="Verdana"/>
                <a:ea typeface="Verdana"/>
                <a:cs typeface="Verdana"/>
                <a:sym typeface="Verdana"/>
              </a:rPr>
              <a:t>I learned to play many musical instruments when I was young.</a:t>
            </a:r>
            <a:endParaRPr/>
          </a:p>
        </p:txBody>
      </p:sp>
      <p:sp>
        <p:nvSpPr>
          <p:cNvPr id="348" name="Google Shape;348;p27"/>
          <p:cNvSpPr txBox="1"/>
          <p:nvPr/>
        </p:nvSpPr>
        <p:spPr>
          <a:xfrm>
            <a:off x="685800" y="2971800"/>
            <a:ext cx="3581400" cy="2565400"/>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200"/>
              <a:buFont typeface="Verdana"/>
              <a:buNone/>
            </a:pPr>
            <a:r>
              <a:rPr b="0" i="0" lang="en-US" sz="1200" u="none">
                <a:solidFill>
                  <a:schemeClr val="folHlink"/>
                </a:solidFill>
                <a:latin typeface="Verdana"/>
                <a:ea typeface="Verdana"/>
                <a:cs typeface="Verdana"/>
                <a:sym typeface="Verdana"/>
              </a:rPr>
              <a:t>     </a:t>
            </a:r>
            <a:r>
              <a:rPr b="1" i="0" lang="en-US" sz="1600" u="none">
                <a:solidFill>
                  <a:schemeClr val="folHlink"/>
                </a:solidFill>
                <a:latin typeface="Verdana"/>
                <a:ea typeface="Verdana"/>
                <a:cs typeface="Verdana"/>
                <a:sym typeface="Verdana"/>
              </a:rPr>
              <a:t>This would not be considered a good thesis statement because it is only expressing a fact.  It doesn’t give the writer’s opinion or attitude on playing musical instruments.  This thesis statement doesn’t give the writer very much to explain or prove in his/her essay.</a:t>
            </a:r>
            <a:endParaRPr/>
          </a:p>
        </p:txBody>
      </p:sp>
      <p:sp>
        <p:nvSpPr>
          <p:cNvPr id="349" name="Google Shape;349;p27"/>
          <p:cNvSpPr txBox="1"/>
          <p:nvPr/>
        </p:nvSpPr>
        <p:spPr>
          <a:xfrm>
            <a:off x="4876800" y="1600200"/>
            <a:ext cx="3962400" cy="962025"/>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0" i="0" lang="en-US" sz="1400" u="none">
                <a:solidFill>
                  <a:schemeClr val="dk1"/>
                </a:solidFill>
                <a:latin typeface="Verdana"/>
                <a:ea typeface="Verdana"/>
                <a:cs typeface="Verdana"/>
                <a:sym typeface="Verdana"/>
              </a:rPr>
              <a:t>     </a:t>
            </a:r>
            <a:r>
              <a:rPr b="1" i="0" lang="en-US" sz="1400" u="none">
                <a:solidFill>
                  <a:schemeClr val="dk1"/>
                </a:solidFill>
                <a:latin typeface="Verdana"/>
                <a:ea typeface="Verdana"/>
                <a:cs typeface="Verdana"/>
                <a:sym typeface="Verdana"/>
              </a:rPr>
              <a:t>Learning to play many musical instruments when I was young helped me to become a more intelligent and well-rounded person.</a:t>
            </a:r>
            <a:endParaRPr/>
          </a:p>
        </p:txBody>
      </p:sp>
      <p:sp>
        <p:nvSpPr>
          <p:cNvPr id="350" name="Google Shape;350;p27"/>
          <p:cNvSpPr txBox="1"/>
          <p:nvPr/>
        </p:nvSpPr>
        <p:spPr>
          <a:xfrm>
            <a:off x="5181600" y="2819400"/>
            <a:ext cx="3352800" cy="2809875"/>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200"/>
              <a:buFont typeface="Verdana"/>
              <a:buNone/>
            </a:pPr>
            <a:r>
              <a:rPr b="0" i="0" lang="en-US" sz="1200" u="none">
                <a:solidFill>
                  <a:schemeClr val="folHlink"/>
                </a:solidFill>
                <a:latin typeface="Verdana"/>
                <a:ea typeface="Verdana"/>
                <a:cs typeface="Verdana"/>
                <a:sym typeface="Verdana"/>
              </a:rPr>
              <a:t>     </a:t>
            </a:r>
            <a:r>
              <a:rPr b="1" i="0" lang="en-US" sz="1600" u="none">
                <a:solidFill>
                  <a:schemeClr val="folHlink"/>
                </a:solidFill>
                <a:latin typeface="Verdana"/>
                <a:ea typeface="Verdana"/>
                <a:cs typeface="Verdana"/>
                <a:sym typeface="Verdana"/>
              </a:rPr>
              <a:t>This thesis statement is much better because it expresses how the writer feels about the experience of learning to play musical instruments.  This thesis statement requires the writer to explain how and why playing a musical instrument made him/her a better person.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346"/>
                                        </p:tgtEl>
                                        <p:attrNameLst>
                                          <p:attrName>style.visibility</p:attrName>
                                        </p:attrNameLst>
                                      </p:cBhvr>
                                      <p:to>
                                        <p:strVal val="visible"/>
                                      </p:to>
                                    </p:set>
                                    <p:anim calcmode="lin" valueType="num">
                                      <p:cBhvr additive="base">
                                        <p:cTn dur="500"/>
                                        <p:tgtEl>
                                          <p:spTgt spid="346"/>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47"/>
                                        </p:tgtEl>
                                        <p:attrNameLst>
                                          <p:attrName>style.visibility</p:attrName>
                                        </p:attrNameLst>
                                      </p:cBhvr>
                                      <p:to>
                                        <p:strVal val="visible"/>
                                      </p:to>
                                    </p:set>
                                    <p:animEffect filter="fade" transition="in">
                                      <p:cBhvr>
                                        <p:cTn dur="500"/>
                                        <p:tgtEl>
                                          <p:spTgt spid="347"/>
                                        </p:tgtEl>
                                      </p:cBhvr>
                                    </p:animEffect>
                                  </p:childTnLst>
                                </p:cTn>
                              </p:par>
                            </p:childTnLst>
                          </p:cTn>
                        </p:par>
                        <p:par>
                          <p:cTn fill="hold">
                            <p:stCondLst>
                              <p:cond delay="1000"/>
                            </p:stCondLst>
                            <p:childTnLst>
                              <p:par>
                                <p:cTn fill="hold" nodeType="afterEffect" presetClass="entr" presetID="10" presetSubtype="0">
                                  <p:stCondLst>
                                    <p:cond delay="8000"/>
                                  </p:stCondLst>
                                  <p:childTnLst>
                                    <p:set>
                                      <p:cBhvr>
                                        <p:cTn dur="1" fill="hold">
                                          <p:stCondLst>
                                            <p:cond delay="0"/>
                                          </p:stCondLst>
                                        </p:cTn>
                                        <p:tgtEl>
                                          <p:spTgt spid="348"/>
                                        </p:tgtEl>
                                        <p:attrNameLst>
                                          <p:attrName>style.visibility</p:attrName>
                                        </p:attrNameLst>
                                      </p:cBhvr>
                                      <p:to>
                                        <p:strVal val="visible"/>
                                      </p:to>
                                    </p:set>
                                    <p:animEffect filter="fade" transition="in">
                                      <p:cBhvr>
                                        <p:cTn dur="500"/>
                                        <p:tgtEl>
                                          <p:spTgt spid="348"/>
                                        </p:tgtEl>
                                      </p:cBhvr>
                                    </p:animEffect>
                                  </p:childTnLst>
                                </p:cTn>
                              </p:par>
                            </p:childTnLst>
                          </p:cTn>
                        </p:par>
                        <p:par>
                          <p:cTn fill="hold">
                            <p:stCondLst>
                              <p:cond delay="1500"/>
                            </p:stCondLst>
                            <p:childTnLst>
                              <p:par>
                                <p:cTn fill="hold" nodeType="afterEffect" presetClass="entr" presetID="10" presetSubtype="0">
                                  <p:stCondLst>
                                    <p:cond delay="13000"/>
                                  </p:stCondLst>
                                  <p:childTnLst>
                                    <p:set>
                                      <p:cBhvr>
                                        <p:cTn dur="1" fill="hold">
                                          <p:stCondLst>
                                            <p:cond delay="0"/>
                                          </p:stCondLst>
                                        </p:cTn>
                                        <p:tgtEl>
                                          <p:spTgt spid="349"/>
                                        </p:tgtEl>
                                        <p:attrNameLst>
                                          <p:attrName>style.visibility</p:attrName>
                                        </p:attrNameLst>
                                      </p:cBhvr>
                                      <p:to>
                                        <p:strVal val="visible"/>
                                      </p:to>
                                    </p:set>
                                    <p:animEffect filter="fade" transition="in">
                                      <p:cBhvr>
                                        <p:cTn dur="500"/>
                                        <p:tgtEl>
                                          <p:spTgt spid="349"/>
                                        </p:tgtEl>
                                      </p:cBhvr>
                                    </p:animEffect>
                                  </p:childTnLst>
                                </p:cTn>
                              </p:par>
                            </p:childTnLst>
                          </p:cTn>
                        </p:par>
                        <p:par>
                          <p:cTn fill="hold">
                            <p:stCondLst>
                              <p:cond delay="2000"/>
                            </p:stCondLst>
                            <p:childTnLst>
                              <p:par>
                                <p:cTn fill="hold" nodeType="afterEffect" presetClass="entr" presetID="10" presetSubtype="0">
                                  <p:stCondLst>
                                    <p:cond delay="8000"/>
                                  </p:stCondLst>
                                  <p:childTnLst>
                                    <p:set>
                                      <p:cBhvr>
                                        <p:cTn dur="1" fill="hold">
                                          <p:stCondLst>
                                            <p:cond delay="0"/>
                                          </p:stCondLst>
                                        </p:cTn>
                                        <p:tgtEl>
                                          <p:spTgt spid="350"/>
                                        </p:tgtEl>
                                        <p:attrNameLst>
                                          <p:attrName>style.visibility</p:attrName>
                                        </p:attrNameLst>
                                      </p:cBhvr>
                                      <p:to>
                                        <p:strVal val="visible"/>
                                      </p:to>
                                    </p:set>
                                    <p:animEffect filter="fade" transition="in">
                                      <p:cBhvr>
                                        <p:cTn dur="500"/>
                                        <p:tgtEl>
                                          <p:spTgt spid="3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28"/>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An Opinion or Attitude</a:t>
            </a:r>
            <a:endParaRPr/>
          </a:p>
        </p:txBody>
      </p:sp>
      <p:sp>
        <p:nvSpPr>
          <p:cNvPr id="356" name="Google Shape;356;p28"/>
          <p:cNvSpPr txBox="1"/>
          <p:nvPr/>
        </p:nvSpPr>
        <p:spPr>
          <a:xfrm>
            <a:off x="533400" y="762000"/>
            <a:ext cx="84582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Another Example</a:t>
            </a:r>
            <a:endParaRPr/>
          </a:p>
        </p:txBody>
      </p:sp>
      <p:sp>
        <p:nvSpPr>
          <p:cNvPr id="357" name="Google Shape;357;p28"/>
          <p:cNvSpPr txBox="1"/>
          <p:nvPr/>
        </p:nvSpPr>
        <p:spPr>
          <a:xfrm>
            <a:off x="685800" y="1828800"/>
            <a:ext cx="3276600" cy="536575"/>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1" i="0" lang="en-US" sz="1400" u="none">
                <a:solidFill>
                  <a:schemeClr val="dk1"/>
                </a:solidFill>
                <a:latin typeface="Verdana"/>
                <a:ea typeface="Verdana"/>
                <a:cs typeface="Verdana"/>
                <a:sym typeface="Verdana"/>
              </a:rPr>
              <a:t>  Cancun is a popular vacation spot in Mexico.</a:t>
            </a:r>
            <a:endParaRPr/>
          </a:p>
        </p:txBody>
      </p:sp>
      <p:sp>
        <p:nvSpPr>
          <p:cNvPr id="358" name="Google Shape;358;p28"/>
          <p:cNvSpPr txBox="1"/>
          <p:nvPr/>
        </p:nvSpPr>
        <p:spPr>
          <a:xfrm>
            <a:off x="4648200" y="1524000"/>
            <a:ext cx="4191000" cy="2076450"/>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200"/>
              <a:buFont typeface="Verdana"/>
              <a:buNone/>
            </a:pPr>
            <a:r>
              <a:rPr b="0" i="0" lang="en-US" sz="1200" u="none">
                <a:solidFill>
                  <a:schemeClr val="folHlink"/>
                </a:solidFill>
                <a:latin typeface="Verdana"/>
                <a:ea typeface="Verdana"/>
                <a:cs typeface="Verdana"/>
                <a:sym typeface="Verdana"/>
              </a:rPr>
              <a:t>     </a:t>
            </a:r>
            <a:r>
              <a:rPr b="1" i="0" lang="en-US" sz="1600" u="none">
                <a:solidFill>
                  <a:schemeClr val="folHlink"/>
                </a:solidFill>
                <a:latin typeface="Verdana"/>
                <a:ea typeface="Verdana"/>
                <a:cs typeface="Verdana"/>
                <a:sym typeface="Verdana"/>
              </a:rPr>
              <a:t>This would not be considered a good thesis statement, because it is only expressing a fact.  It doesn’t reflect the writer’s opinion or attitude on Cancun.  This thesis statement doesn’t give the writer very much to explain or prove in his/her essay.</a:t>
            </a:r>
            <a:endParaRPr/>
          </a:p>
        </p:txBody>
      </p:sp>
      <p:sp>
        <p:nvSpPr>
          <p:cNvPr id="359" name="Google Shape;359;p28"/>
          <p:cNvSpPr txBox="1"/>
          <p:nvPr/>
        </p:nvSpPr>
        <p:spPr>
          <a:xfrm>
            <a:off x="685800" y="3714750"/>
            <a:ext cx="3276600" cy="1387475"/>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1" i="0" lang="en-US" sz="1400" u="none">
                <a:solidFill>
                  <a:schemeClr val="dk1"/>
                </a:solidFill>
                <a:latin typeface="Verdana"/>
                <a:ea typeface="Verdana"/>
                <a:cs typeface="Verdana"/>
                <a:sym typeface="Verdana"/>
              </a:rPr>
              <a:t>   Cancun is one of the best vacation spots in Mexico because of its comfortable climate and proximity to some well-known archeological sites.</a:t>
            </a:r>
            <a:endParaRPr/>
          </a:p>
        </p:txBody>
      </p:sp>
      <p:sp>
        <p:nvSpPr>
          <p:cNvPr id="360" name="Google Shape;360;p28"/>
          <p:cNvSpPr txBox="1"/>
          <p:nvPr/>
        </p:nvSpPr>
        <p:spPr>
          <a:xfrm>
            <a:off x="4648200" y="3883025"/>
            <a:ext cx="4191000" cy="1831975"/>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200"/>
              <a:buFont typeface="Verdana"/>
              <a:buNone/>
            </a:pPr>
            <a:r>
              <a:rPr b="0" i="0" lang="en-US" sz="1200" u="none">
                <a:solidFill>
                  <a:schemeClr val="folHlink"/>
                </a:solidFill>
                <a:latin typeface="Verdana"/>
                <a:ea typeface="Verdana"/>
                <a:cs typeface="Verdana"/>
                <a:sym typeface="Verdana"/>
              </a:rPr>
              <a:t>     </a:t>
            </a:r>
            <a:r>
              <a:rPr b="1" i="0" lang="en-US" sz="1600" u="none">
                <a:solidFill>
                  <a:schemeClr val="folHlink"/>
                </a:solidFill>
                <a:latin typeface="Verdana"/>
                <a:ea typeface="Verdana"/>
                <a:cs typeface="Verdana"/>
                <a:sym typeface="Verdana"/>
              </a:rPr>
              <a:t>This thesis statement is much better because it expresses how the writer feels about Cancun.  This thesis statement requires the writer to explain how and why going to Cancun is a good choice for visitors.</a:t>
            </a:r>
            <a:endParaRPr/>
          </a:p>
        </p:txBody>
      </p:sp>
      <p:cxnSp>
        <p:nvCxnSpPr>
          <p:cNvPr id="361" name="Google Shape;361;p28"/>
          <p:cNvCxnSpPr/>
          <p:nvPr/>
        </p:nvCxnSpPr>
        <p:spPr>
          <a:xfrm>
            <a:off x="3962400" y="2057400"/>
            <a:ext cx="685800" cy="0"/>
          </a:xfrm>
          <a:prstGeom prst="straightConnector1">
            <a:avLst/>
          </a:prstGeom>
          <a:noFill/>
          <a:ln cap="flat" cmpd="sng" w="38100">
            <a:solidFill>
              <a:schemeClr val="dk2"/>
            </a:solidFill>
            <a:prstDash val="solid"/>
            <a:miter lim="800000"/>
            <a:headEnd len="med" w="med" type="none"/>
            <a:tailEnd len="med" w="med" type="triangle"/>
          </a:ln>
        </p:spPr>
      </p:cxnSp>
      <p:cxnSp>
        <p:nvCxnSpPr>
          <p:cNvPr id="362" name="Google Shape;362;p28"/>
          <p:cNvCxnSpPr/>
          <p:nvPr/>
        </p:nvCxnSpPr>
        <p:spPr>
          <a:xfrm>
            <a:off x="3962400" y="4416425"/>
            <a:ext cx="685800" cy="0"/>
          </a:xfrm>
          <a:prstGeom prst="straightConnector1">
            <a:avLst/>
          </a:prstGeom>
          <a:noFill/>
          <a:ln cap="flat" cmpd="sng" w="38100">
            <a:solidFill>
              <a:schemeClr val="dk2"/>
            </a:solidFill>
            <a:prstDash val="solid"/>
            <a:miter lim="800000"/>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356"/>
                                        </p:tgtEl>
                                        <p:attrNameLst>
                                          <p:attrName>style.visibility</p:attrName>
                                        </p:attrNameLst>
                                      </p:cBhvr>
                                      <p:to>
                                        <p:strVal val="visible"/>
                                      </p:to>
                                    </p:set>
                                    <p:anim calcmode="lin" valueType="num">
                                      <p:cBhvr additive="base">
                                        <p:cTn dur="500"/>
                                        <p:tgtEl>
                                          <p:spTgt spid="356"/>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57"/>
                                        </p:tgtEl>
                                        <p:attrNameLst>
                                          <p:attrName>style.visibility</p:attrName>
                                        </p:attrNameLst>
                                      </p:cBhvr>
                                      <p:to>
                                        <p:strVal val="visible"/>
                                      </p:to>
                                    </p:set>
                                    <p:animEffect filter="fade" transition="in">
                                      <p:cBhvr>
                                        <p:cTn dur="500"/>
                                        <p:tgtEl>
                                          <p:spTgt spid="357"/>
                                        </p:tgtEl>
                                      </p:cBhvr>
                                    </p:animEffect>
                                  </p:childTnLst>
                                </p:cTn>
                              </p:par>
                            </p:childTnLst>
                          </p:cTn>
                        </p:par>
                        <p:par>
                          <p:cTn fill="hold">
                            <p:stCondLst>
                              <p:cond delay="1000"/>
                            </p:stCondLst>
                            <p:childTnLst>
                              <p:par>
                                <p:cTn fill="hold" nodeType="afterEffect" presetClass="entr" presetID="10" presetSubtype="0">
                                  <p:stCondLst>
                                    <p:cond delay="5000"/>
                                  </p:stCondLst>
                                  <p:childTnLst>
                                    <p:set>
                                      <p:cBhvr>
                                        <p:cTn dur="1" fill="hold">
                                          <p:stCondLst>
                                            <p:cond delay="0"/>
                                          </p:stCondLst>
                                        </p:cTn>
                                        <p:tgtEl>
                                          <p:spTgt spid="361"/>
                                        </p:tgtEl>
                                        <p:attrNameLst>
                                          <p:attrName>style.visibility</p:attrName>
                                        </p:attrNameLst>
                                      </p:cBhvr>
                                      <p:to>
                                        <p:strVal val="visible"/>
                                      </p:to>
                                    </p:set>
                                    <p:animEffect filter="fade" transition="in">
                                      <p:cBhvr>
                                        <p:cTn dur="500"/>
                                        <p:tgtEl>
                                          <p:spTgt spid="361"/>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358"/>
                                        </p:tgtEl>
                                        <p:attrNameLst>
                                          <p:attrName>style.visibility</p:attrName>
                                        </p:attrNameLst>
                                      </p:cBhvr>
                                      <p:to>
                                        <p:strVal val="visible"/>
                                      </p:to>
                                    </p:set>
                                    <p:animEffect filter="fade" transition="in">
                                      <p:cBhvr>
                                        <p:cTn dur="500"/>
                                        <p:tgtEl>
                                          <p:spTgt spid="358"/>
                                        </p:tgtEl>
                                      </p:cBhvr>
                                    </p:animEffect>
                                  </p:childTnLst>
                                </p:cTn>
                              </p:par>
                            </p:childTnLst>
                          </p:cTn>
                        </p:par>
                        <p:par>
                          <p:cTn fill="hold">
                            <p:stCondLst>
                              <p:cond delay="2000"/>
                            </p:stCondLst>
                            <p:childTnLst>
                              <p:par>
                                <p:cTn fill="hold" nodeType="afterEffect" presetClass="entr" presetID="10" presetSubtype="0">
                                  <p:stCondLst>
                                    <p:cond delay="13000"/>
                                  </p:stCondLst>
                                  <p:childTnLst>
                                    <p:set>
                                      <p:cBhvr>
                                        <p:cTn dur="1" fill="hold">
                                          <p:stCondLst>
                                            <p:cond delay="0"/>
                                          </p:stCondLst>
                                        </p:cTn>
                                        <p:tgtEl>
                                          <p:spTgt spid="359"/>
                                        </p:tgtEl>
                                        <p:attrNameLst>
                                          <p:attrName>style.visibility</p:attrName>
                                        </p:attrNameLst>
                                      </p:cBhvr>
                                      <p:to>
                                        <p:strVal val="visible"/>
                                      </p:to>
                                    </p:set>
                                    <p:animEffect filter="fade" transition="in">
                                      <p:cBhvr>
                                        <p:cTn dur="500"/>
                                        <p:tgtEl>
                                          <p:spTgt spid="359"/>
                                        </p:tgtEl>
                                      </p:cBhvr>
                                    </p:animEffect>
                                  </p:childTnLst>
                                </p:cTn>
                              </p:par>
                            </p:childTnLst>
                          </p:cTn>
                        </p:par>
                        <p:par>
                          <p:cTn fill="hold">
                            <p:stCondLst>
                              <p:cond delay="2500"/>
                            </p:stCondLst>
                            <p:childTnLst>
                              <p:par>
                                <p:cTn fill="hold" nodeType="afterEffect" presetClass="entr" presetID="10" presetSubtype="0">
                                  <p:stCondLst>
                                    <p:cond delay="10000"/>
                                  </p:stCondLst>
                                  <p:childTnLst>
                                    <p:set>
                                      <p:cBhvr>
                                        <p:cTn dur="1" fill="hold">
                                          <p:stCondLst>
                                            <p:cond delay="0"/>
                                          </p:stCondLst>
                                        </p:cTn>
                                        <p:tgtEl>
                                          <p:spTgt spid="362"/>
                                        </p:tgtEl>
                                        <p:attrNameLst>
                                          <p:attrName>style.visibility</p:attrName>
                                        </p:attrNameLst>
                                      </p:cBhvr>
                                      <p:to>
                                        <p:strVal val="visible"/>
                                      </p:to>
                                    </p:set>
                                    <p:animEffect filter="fade" transition="in">
                                      <p:cBhvr>
                                        <p:cTn dur="500"/>
                                        <p:tgtEl>
                                          <p:spTgt spid="362"/>
                                        </p:tgtEl>
                                      </p:cBhvr>
                                    </p:animEffect>
                                  </p:childTnLst>
                                </p:cTn>
                              </p:par>
                            </p:childTnLst>
                          </p:cTn>
                        </p:par>
                        <p:par>
                          <p:cTn fill="hold">
                            <p:stCondLst>
                              <p:cond delay="3000"/>
                            </p:stCondLst>
                            <p:childTnLst>
                              <p:par>
                                <p:cTn fill="hold" nodeType="afterEffect" presetClass="entr" presetID="10" presetSubtype="0">
                                  <p:stCondLst>
                                    <p:cond delay="1000"/>
                                  </p:stCondLst>
                                  <p:childTnLst>
                                    <p:set>
                                      <p:cBhvr>
                                        <p:cTn dur="1" fill="hold">
                                          <p:stCondLst>
                                            <p:cond delay="0"/>
                                          </p:stCondLst>
                                        </p:cTn>
                                        <p:tgtEl>
                                          <p:spTgt spid="360"/>
                                        </p:tgtEl>
                                        <p:attrNameLst>
                                          <p:attrName>style.visibility</p:attrName>
                                        </p:attrNameLst>
                                      </p:cBhvr>
                                      <p:to>
                                        <p:strVal val="visible"/>
                                      </p:to>
                                    </p:set>
                                    <p:animEffect filter="fade" transition="in">
                                      <p:cBhvr>
                                        <p:cTn dur="500"/>
                                        <p:tgtEl>
                                          <p:spTgt spid="3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29"/>
          <p:cNvSpPr txBox="1"/>
          <p:nvPr>
            <p:ph idx="1" type="body"/>
          </p:nvPr>
        </p:nvSpPr>
        <p:spPr>
          <a:xfrm>
            <a:off x="533400" y="2209800"/>
            <a:ext cx="8153400" cy="21336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800"/>
              <a:buNone/>
            </a:pPr>
            <a:r>
              <a:rPr b="0" i="0" lang="en-US" sz="2400" u="none">
                <a:solidFill>
                  <a:schemeClr val="hlink"/>
                </a:solidFill>
                <a:latin typeface="Verdana"/>
                <a:ea typeface="Verdana"/>
                <a:cs typeface="Verdana"/>
                <a:sym typeface="Verdana"/>
              </a:rPr>
              <a:t>	  </a:t>
            </a:r>
            <a:r>
              <a:rPr b="1" i="0" lang="en-US" sz="2400" u="none">
                <a:solidFill>
                  <a:schemeClr val="dk2"/>
                </a:solidFill>
                <a:latin typeface="Verdana"/>
                <a:ea typeface="Verdana"/>
                <a:cs typeface="Verdana"/>
                <a:sym typeface="Verdana"/>
              </a:rPr>
              <a:t>You can make your thesis statement more</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specific by including subtopics or supporting</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ideas.  By doing this, you give your reader a</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clear idea of what will follow in the body</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paragraphs of your essay.</a:t>
            </a:r>
            <a:endParaRPr/>
          </a:p>
        </p:txBody>
      </p:sp>
      <p:sp>
        <p:nvSpPr>
          <p:cNvPr id="368" name="Google Shape;368;p29"/>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369" name="Google Shape;369;p29"/>
          <p:cNvSpPr txBox="1"/>
          <p:nvPr/>
        </p:nvSpPr>
        <p:spPr>
          <a:xfrm>
            <a:off x="533400" y="762000"/>
            <a:ext cx="84582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Subtopics</a:t>
            </a:r>
            <a:endParaRPr/>
          </a:p>
        </p:txBody>
      </p:sp>
      <p:sp>
        <p:nvSpPr>
          <p:cNvPr id="370" name="Google Shape;370;p29"/>
          <p:cNvSpPr/>
          <p:nvPr/>
        </p:nvSpPr>
        <p:spPr>
          <a:xfrm>
            <a:off x="5486400" y="3886200"/>
            <a:ext cx="914400" cy="457200"/>
          </a:xfrm>
          <a:custGeom>
            <a:rect b="b" l="l" r="r" t="t"/>
            <a:pathLst>
              <a:path extrusionOk="0" h="120000" w="120000">
                <a:moveTo>
                  <a:pt x="0" y="0"/>
                </a:moveTo>
                <a:lnTo>
                  <a:pt x="120000" y="0"/>
                </a:lnTo>
                <a:lnTo>
                  <a:pt x="120000" y="120000"/>
                </a:lnTo>
                <a:lnTo>
                  <a:pt x="0" y="120000"/>
                </a:lnTo>
                <a:close/>
                <a:moveTo>
                  <a:pt x="82500" y="60000"/>
                </a:moveTo>
                <a:lnTo>
                  <a:pt x="37500" y="15000"/>
                </a:lnTo>
                <a:lnTo>
                  <a:pt x="37500" y="105000"/>
                </a:lnTo>
                <a:close/>
              </a:path>
              <a:path extrusionOk="0" fill="darken" h="120000" w="120000">
                <a:moveTo>
                  <a:pt x="82500" y="60000"/>
                </a:moveTo>
                <a:lnTo>
                  <a:pt x="37500" y="15000"/>
                </a:lnTo>
                <a:lnTo>
                  <a:pt x="37500" y="105000"/>
                </a:lnTo>
                <a:close/>
              </a:path>
              <a:path extrusionOk="0" fill="none" h="120000" w="120000">
                <a:moveTo>
                  <a:pt x="82500" y="60000"/>
                </a:moveTo>
                <a:lnTo>
                  <a:pt x="37500" y="105000"/>
                </a:lnTo>
                <a:lnTo>
                  <a:pt x="37500" y="15000"/>
                </a:lnTo>
                <a:close/>
              </a:path>
              <a:path extrusionOk="0" fill="none" h="120000" w="120000">
                <a:moveTo>
                  <a:pt x="0" y="0"/>
                </a:moveTo>
                <a:lnTo>
                  <a:pt x="120000" y="0"/>
                </a:lnTo>
                <a:lnTo>
                  <a:pt x="120000" y="120000"/>
                </a:lnTo>
                <a:lnTo>
                  <a:pt x="0" y="120000"/>
                </a:lnTo>
                <a:close/>
              </a:path>
            </a:pathLst>
          </a:custGeom>
          <a:solidFill>
            <a:schemeClr val="hlink"/>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369"/>
                                        </p:tgtEl>
                                        <p:attrNameLst>
                                          <p:attrName>style.visibility</p:attrName>
                                        </p:attrNameLst>
                                      </p:cBhvr>
                                      <p:to>
                                        <p:strVal val="visible"/>
                                      </p:to>
                                    </p:set>
                                    <p:anim calcmode="lin" valueType="num">
                                      <p:cBhvr additive="base">
                                        <p:cTn dur="500"/>
                                        <p:tgtEl>
                                          <p:spTgt spid="369"/>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67"/>
                                        </p:tgtEl>
                                        <p:attrNameLst>
                                          <p:attrName>style.visibility</p:attrName>
                                        </p:attrNameLst>
                                      </p:cBhvr>
                                      <p:to>
                                        <p:strVal val="visible"/>
                                      </p:to>
                                    </p:set>
                                    <p:animEffect filter="fade" transition="in">
                                      <p:cBhvr>
                                        <p:cTn dur="500"/>
                                        <p:tgtEl>
                                          <p:spTgt spid="367"/>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370"/>
                                        </p:tgtEl>
                                        <p:attrNameLst>
                                          <p:attrName>style.visibility</p:attrName>
                                        </p:attrNameLst>
                                      </p:cBhvr>
                                      <p:to>
                                        <p:strVal val="visible"/>
                                      </p:to>
                                    </p:set>
                                    <p:animEffect filter="fade" transition="in">
                                      <p:cBhvr>
                                        <p:cTn dur="500"/>
                                        <p:tgtEl>
                                          <p:spTgt spid="3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30"/>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376" name="Google Shape;376;p30"/>
          <p:cNvSpPr txBox="1"/>
          <p:nvPr/>
        </p:nvSpPr>
        <p:spPr>
          <a:xfrm>
            <a:off x="533400" y="762000"/>
            <a:ext cx="84582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Subtopics</a:t>
            </a:r>
            <a:endParaRPr/>
          </a:p>
        </p:txBody>
      </p:sp>
      <p:sp>
        <p:nvSpPr>
          <p:cNvPr id="377" name="Google Shape;377;p30"/>
          <p:cNvSpPr txBox="1"/>
          <p:nvPr/>
        </p:nvSpPr>
        <p:spPr>
          <a:xfrm>
            <a:off x="457200" y="1752600"/>
            <a:ext cx="8305800" cy="323850"/>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1" i="0" lang="en-US" sz="1400" u="none">
                <a:solidFill>
                  <a:schemeClr val="dk1"/>
                </a:solidFill>
                <a:latin typeface="Verdana"/>
                <a:ea typeface="Verdana"/>
                <a:cs typeface="Verdana"/>
                <a:sym typeface="Verdana"/>
              </a:rPr>
              <a:t>     The large influx of people to California has had major effects on the state.</a:t>
            </a:r>
            <a:endParaRPr/>
          </a:p>
        </p:txBody>
      </p:sp>
      <p:sp>
        <p:nvSpPr>
          <p:cNvPr id="378" name="Google Shape;378;p30"/>
          <p:cNvSpPr txBox="1"/>
          <p:nvPr/>
        </p:nvSpPr>
        <p:spPr>
          <a:xfrm>
            <a:off x="1219200" y="2286000"/>
            <a:ext cx="6858000" cy="365125"/>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200"/>
              <a:buFont typeface="Verdana"/>
              <a:buNone/>
            </a:pPr>
            <a:r>
              <a:rPr b="0" i="0" lang="en-US" sz="1200" u="none">
                <a:solidFill>
                  <a:schemeClr val="folHlink"/>
                </a:solidFill>
                <a:latin typeface="Verdana"/>
                <a:ea typeface="Verdana"/>
                <a:cs typeface="Verdana"/>
                <a:sym typeface="Verdana"/>
              </a:rPr>
              <a:t>     </a:t>
            </a:r>
            <a:r>
              <a:rPr b="1" i="0" lang="en-US" sz="1600" u="none">
                <a:solidFill>
                  <a:schemeClr val="folHlink"/>
                </a:solidFill>
                <a:latin typeface="Verdana"/>
                <a:ea typeface="Verdana"/>
                <a:cs typeface="Verdana"/>
                <a:sym typeface="Verdana"/>
              </a:rPr>
              <a:t>No subtopics are named in this thesis statement.</a:t>
            </a:r>
            <a:endParaRPr/>
          </a:p>
        </p:txBody>
      </p:sp>
      <p:sp>
        <p:nvSpPr>
          <p:cNvPr id="379" name="Google Shape;379;p30"/>
          <p:cNvSpPr txBox="1"/>
          <p:nvPr/>
        </p:nvSpPr>
        <p:spPr>
          <a:xfrm>
            <a:off x="457200" y="3857625"/>
            <a:ext cx="8305800" cy="536575"/>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0" i="0" lang="en-US" sz="1400" u="none">
                <a:solidFill>
                  <a:schemeClr val="dk1"/>
                </a:solidFill>
                <a:latin typeface="Verdana"/>
                <a:ea typeface="Verdana"/>
                <a:cs typeface="Verdana"/>
                <a:sym typeface="Verdana"/>
              </a:rPr>
              <a:t>     </a:t>
            </a:r>
            <a:r>
              <a:rPr b="1" i="0" lang="en-US" sz="1400" u="none">
                <a:solidFill>
                  <a:schemeClr val="dk1"/>
                </a:solidFill>
                <a:latin typeface="Verdana"/>
                <a:ea typeface="Verdana"/>
                <a:cs typeface="Verdana"/>
                <a:sym typeface="Verdana"/>
              </a:rPr>
              <a:t>The large influx of people to California has had major effects on the ability of the state to provide housing, electricity, and jobs for all residents.</a:t>
            </a:r>
            <a:endParaRPr/>
          </a:p>
        </p:txBody>
      </p:sp>
      <p:sp>
        <p:nvSpPr>
          <p:cNvPr id="380" name="Google Shape;380;p30"/>
          <p:cNvSpPr txBox="1"/>
          <p:nvPr/>
        </p:nvSpPr>
        <p:spPr>
          <a:xfrm>
            <a:off x="2057400" y="5153025"/>
            <a:ext cx="4953000" cy="609600"/>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200"/>
              <a:buFont typeface="Verdana"/>
              <a:buNone/>
            </a:pPr>
            <a:r>
              <a:rPr b="0" i="0" lang="en-US" sz="1200" u="none">
                <a:solidFill>
                  <a:schemeClr val="folHlink"/>
                </a:solidFill>
                <a:latin typeface="Verdana"/>
                <a:ea typeface="Verdana"/>
                <a:cs typeface="Verdana"/>
                <a:sym typeface="Verdana"/>
              </a:rPr>
              <a:t>     </a:t>
            </a:r>
            <a:r>
              <a:rPr b="1" i="0" lang="en-US" sz="1600" u="none">
                <a:solidFill>
                  <a:schemeClr val="folHlink"/>
                </a:solidFill>
                <a:latin typeface="Verdana"/>
                <a:ea typeface="Verdana"/>
                <a:cs typeface="Verdana"/>
                <a:sym typeface="Verdana"/>
              </a:rPr>
              <a:t>This statement names three subtopics.  Can you find all of the subtopics?</a:t>
            </a:r>
            <a:endParaRPr/>
          </a:p>
        </p:txBody>
      </p:sp>
      <p:sp>
        <p:nvSpPr>
          <p:cNvPr id="381" name="Google Shape;381;p30"/>
          <p:cNvSpPr/>
          <p:nvPr/>
        </p:nvSpPr>
        <p:spPr>
          <a:xfrm>
            <a:off x="2514600" y="4086225"/>
            <a:ext cx="914400" cy="304800"/>
          </a:xfrm>
          <a:prstGeom prst="ellipse">
            <a:avLst/>
          </a:prstGeom>
          <a:noFill/>
          <a:ln cap="flat" cmpd="sng" w="38100">
            <a:solidFill>
              <a:schemeClr val="fo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82" name="Google Shape;382;p30"/>
          <p:cNvSpPr/>
          <p:nvPr/>
        </p:nvSpPr>
        <p:spPr>
          <a:xfrm>
            <a:off x="3429000" y="4086225"/>
            <a:ext cx="1143000" cy="304800"/>
          </a:xfrm>
          <a:prstGeom prst="ellipse">
            <a:avLst/>
          </a:prstGeom>
          <a:noFill/>
          <a:ln cap="flat" cmpd="sng" w="38100">
            <a:solidFill>
              <a:schemeClr val="fo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383" name="Google Shape;383;p30"/>
          <p:cNvSpPr/>
          <p:nvPr/>
        </p:nvSpPr>
        <p:spPr>
          <a:xfrm>
            <a:off x="4953000" y="4086225"/>
            <a:ext cx="609600" cy="304800"/>
          </a:xfrm>
          <a:prstGeom prst="ellipse">
            <a:avLst/>
          </a:prstGeom>
          <a:noFill/>
          <a:ln cap="flat" cmpd="sng" w="38100">
            <a:solidFill>
              <a:schemeClr val="fo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grpSp>
        <p:nvGrpSpPr>
          <p:cNvPr id="384" name="Google Shape;384;p30"/>
          <p:cNvGrpSpPr/>
          <p:nvPr/>
        </p:nvGrpSpPr>
        <p:grpSpPr>
          <a:xfrm>
            <a:off x="381000" y="4391025"/>
            <a:ext cx="2362200" cy="685800"/>
            <a:chOff x="336" y="3168"/>
            <a:chExt cx="1488" cy="280"/>
          </a:xfrm>
        </p:grpSpPr>
        <p:cxnSp>
          <p:nvCxnSpPr>
            <p:cNvPr id="385" name="Google Shape;385;p30"/>
            <p:cNvCxnSpPr/>
            <p:nvPr/>
          </p:nvCxnSpPr>
          <p:spPr>
            <a:xfrm flipH="1">
              <a:off x="1296" y="3168"/>
              <a:ext cx="528" cy="144"/>
            </a:xfrm>
            <a:prstGeom prst="straightConnector1">
              <a:avLst/>
            </a:prstGeom>
            <a:noFill/>
            <a:ln cap="flat" cmpd="sng" w="28575">
              <a:solidFill>
                <a:schemeClr val="folHlink"/>
              </a:solidFill>
              <a:prstDash val="solid"/>
              <a:miter lim="800000"/>
              <a:headEnd len="med" w="med" type="triangle"/>
              <a:tailEnd len="med" w="med" type="none"/>
            </a:ln>
          </p:spPr>
        </p:cxnSp>
        <p:sp>
          <p:nvSpPr>
            <p:cNvPr id="386" name="Google Shape;386;p30"/>
            <p:cNvSpPr txBox="1"/>
            <p:nvPr/>
          </p:nvSpPr>
          <p:spPr>
            <a:xfrm>
              <a:off x="336" y="3312"/>
              <a:ext cx="960" cy="136"/>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folHlink"/>
                </a:buClr>
                <a:buSzPts val="1400"/>
                <a:buFont typeface="Verdana"/>
                <a:buNone/>
              </a:pPr>
              <a:r>
                <a:rPr b="1" i="0" lang="en-US" sz="1400" u="none">
                  <a:solidFill>
                    <a:schemeClr val="folHlink"/>
                  </a:solidFill>
                  <a:latin typeface="Verdana"/>
                  <a:ea typeface="Verdana"/>
                  <a:cs typeface="Verdana"/>
                  <a:sym typeface="Verdana"/>
                </a:rPr>
                <a:t>subtopic #1</a:t>
              </a:r>
              <a:endParaRPr/>
            </a:p>
          </p:txBody>
        </p:sp>
      </p:grpSp>
      <p:grpSp>
        <p:nvGrpSpPr>
          <p:cNvPr id="387" name="Google Shape;387;p30"/>
          <p:cNvGrpSpPr/>
          <p:nvPr/>
        </p:nvGrpSpPr>
        <p:grpSpPr>
          <a:xfrm>
            <a:off x="4343400" y="3048000"/>
            <a:ext cx="2133600" cy="1038225"/>
            <a:chOff x="2880" y="2496"/>
            <a:chExt cx="1296" cy="480"/>
          </a:xfrm>
        </p:grpSpPr>
        <p:cxnSp>
          <p:nvCxnSpPr>
            <p:cNvPr id="388" name="Google Shape;388;p30"/>
            <p:cNvCxnSpPr/>
            <p:nvPr/>
          </p:nvCxnSpPr>
          <p:spPr>
            <a:xfrm flipH="1">
              <a:off x="2880" y="2688"/>
              <a:ext cx="384" cy="288"/>
            </a:xfrm>
            <a:prstGeom prst="straightConnector1">
              <a:avLst/>
            </a:prstGeom>
            <a:noFill/>
            <a:ln cap="flat" cmpd="sng" w="38100">
              <a:solidFill>
                <a:schemeClr val="folHlink"/>
              </a:solidFill>
              <a:prstDash val="solid"/>
              <a:miter lim="800000"/>
              <a:headEnd len="med" w="med" type="none"/>
              <a:tailEnd len="med" w="med" type="triangle"/>
            </a:ln>
          </p:spPr>
        </p:cxnSp>
        <p:sp>
          <p:nvSpPr>
            <p:cNvPr id="389" name="Google Shape;389;p30"/>
            <p:cNvSpPr txBox="1"/>
            <p:nvPr/>
          </p:nvSpPr>
          <p:spPr>
            <a:xfrm>
              <a:off x="3216" y="2496"/>
              <a:ext cx="960" cy="154"/>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folHlink"/>
                </a:buClr>
                <a:buSzPts val="1400"/>
                <a:buFont typeface="Verdana"/>
                <a:buNone/>
              </a:pPr>
              <a:r>
                <a:rPr b="1" i="0" lang="en-US" sz="1400" u="none">
                  <a:solidFill>
                    <a:schemeClr val="folHlink"/>
                  </a:solidFill>
                  <a:latin typeface="Verdana"/>
                  <a:ea typeface="Verdana"/>
                  <a:cs typeface="Verdana"/>
                  <a:sym typeface="Verdana"/>
                </a:rPr>
                <a:t>subtopic #2</a:t>
              </a:r>
              <a:endParaRPr/>
            </a:p>
          </p:txBody>
        </p:sp>
      </p:grpSp>
      <p:grpSp>
        <p:nvGrpSpPr>
          <p:cNvPr id="390" name="Google Shape;390;p30"/>
          <p:cNvGrpSpPr/>
          <p:nvPr/>
        </p:nvGrpSpPr>
        <p:grpSpPr>
          <a:xfrm>
            <a:off x="5410200" y="4391025"/>
            <a:ext cx="3505200" cy="714375"/>
            <a:chOff x="3504" y="3168"/>
            <a:chExt cx="2064" cy="269"/>
          </a:xfrm>
        </p:grpSpPr>
        <p:cxnSp>
          <p:nvCxnSpPr>
            <p:cNvPr id="391" name="Google Shape;391;p30"/>
            <p:cNvCxnSpPr/>
            <p:nvPr/>
          </p:nvCxnSpPr>
          <p:spPr>
            <a:xfrm rot="10800000">
              <a:off x="3504" y="3168"/>
              <a:ext cx="1104" cy="192"/>
            </a:xfrm>
            <a:prstGeom prst="straightConnector1">
              <a:avLst/>
            </a:prstGeom>
            <a:noFill/>
            <a:ln cap="flat" cmpd="sng" w="38100">
              <a:solidFill>
                <a:schemeClr val="folHlink"/>
              </a:solidFill>
              <a:prstDash val="solid"/>
              <a:miter lim="800000"/>
              <a:headEnd len="med" w="med" type="none"/>
              <a:tailEnd len="med" w="med" type="triangle"/>
            </a:ln>
          </p:spPr>
        </p:cxnSp>
        <p:sp>
          <p:nvSpPr>
            <p:cNvPr id="392" name="Google Shape;392;p30"/>
            <p:cNvSpPr txBox="1"/>
            <p:nvPr/>
          </p:nvSpPr>
          <p:spPr>
            <a:xfrm>
              <a:off x="4608" y="3312"/>
              <a:ext cx="960" cy="125"/>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folHlink"/>
                </a:buClr>
                <a:buSzPts val="1400"/>
                <a:buFont typeface="Verdana"/>
                <a:buNone/>
              </a:pPr>
              <a:r>
                <a:rPr b="1" i="0" lang="en-US" sz="1400" u="none">
                  <a:solidFill>
                    <a:schemeClr val="folHlink"/>
                  </a:solidFill>
                  <a:latin typeface="Verdana"/>
                  <a:ea typeface="Verdana"/>
                  <a:cs typeface="Verdana"/>
                  <a:sym typeface="Verdana"/>
                </a:rPr>
                <a:t>subtopic #3</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376"/>
                                        </p:tgtEl>
                                        <p:attrNameLst>
                                          <p:attrName>style.visibility</p:attrName>
                                        </p:attrNameLst>
                                      </p:cBhvr>
                                      <p:to>
                                        <p:strVal val="visible"/>
                                      </p:to>
                                    </p:set>
                                    <p:anim calcmode="lin" valueType="num">
                                      <p:cBhvr additive="base">
                                        <p:cTn dur="500"/>
                                        <p:tgtEl>
                                          <p:spTgt spid="376"/>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77"/>
                                        </p:tgtEl>
                                        <p:attrNameLst>
                                          <p:attrName>style.visibility</p:attrName>
                                        </p:attrNameLst>
                                      </p:cBhvr>
                                      <p:to>
                                        <p:strVal val="visible"/>
                                      </p:to>
                                    </p:set>
                                    <p:animEffect filter="fade" transition="in">
                                      <p:cBhvr>
                                        <p:cTn dur="500"/>
                                        <p:tgtEl>
                                          <p:spTgt spid="377"/>
                                        </p:tgtEl>
                                      </p:cBhvr>
                                    </p:animEffect>
                                  </p:childTnLst>
                                </p:cTn>
                              </p:par>
                            </p:childTnLst>
                          </p:cTn>
                        </p:par>
                        <p:par>
                          <p:cTn fill="hold">
                            <p:stCondLst>
                              <p:cond delay="1000"/>
                            </p:stCondLst>
                            <p:childTnLst>
                              <p:par>
                                <p:cTn fill="hold" nodeType="afterEffect" presetClass="entr" presetID="10" presetSubtype="0">
                                  <p:stCondLst>
                                    <p:cond delay="5000"/>
                                  </p:stCondLst>
                                  <p:childTnLst>
                                    <p:set>
                                      <p:cBhvr>
                                        <p:cTn dur="1" fill="hold">
                                          <p:stCondLst>
                                            <p:cond delay="0"/>
                                          </p:stCondLst>
                                        </p:cTn>
                                        <p:tgtEl>
                                          <p:spTgt spid="378"/>
                                        </p:tgtEl>
                                        <p:attrNameLst>
                                          <p:attrName>style.visibility</p:attrName>
                                        </p:attrNameLst>
                                      </p:cBhvr>
                                      <p:to>
                                        <p:strVal val="visible"/>
                                      </p:to>
                                    </p:set>
                                    <p:animEffect filter="fade" transition="in">
                                      <p:cBhvr>
                                        <p:cTn dur="500"/>
                                        <p:tgtEl>
                                          <p:spTgt spid="378"/>
                                        </p:tgtEl>
                                      </p:cBhvr>
                                    </p:animEffect>
                                  </p:childTnLst>
                                </p:cTn>
                              </p:par>
                            </p:childTnLst>
                          </p:cTn>
                        </p:par>
                        <p:par>
                          <p:cTn fill="hold">
                            <p:stCondLst>
                              <p:cond delay="1500"/>
                            </p:stCondLst>
                            <p:childTnLst>
                              <p:par>
                                <p:cTn fill="hold" nodeType="afterEffect" presetClass="entr" presetID="10" presetSubtype="0">
                                  <p:stCondLst>
                                    <p:cond delay="5000"/>
                                  </p:stCondLst>
                                  <p:childTnLst>
                                    <p:set>
                                      <p:cBhvr>
                                        <p:cTn dur="1" fill="hold">
                                          <p:stCondLst>
                                            <p:cond delay="0"/>
                                          </p:stCondLst>
                                        </p:cTn>
                                        <p:tgtEl>
                                          <p:spTgt spid="379"/>
                                        </p:tgtEl>
                                        <p:attrNameLst>
                                          <p:attrName>style.visibility</p:attrName>
                                        </p:attrNameLst>
                                      </p:cBhvr>
                                      <p:to>
                                        <p:strVal val="visible"/>
                                      </p:to>
                                    </p:set>
                                    <p:animEffect filter="fade" transition="in">
                                      <p:cBhvr>
                                        <p:cTn dur="500"/>
                                        <p:tgtEl>
                                          <p:spTgt spid="379"/>
                                        </p:tgtEl>
                                      </p:cBhvr>
                                    </p:animEffect>
                                  </p:childTnLst>
                                </p:cTn>
                              </p:par>
                            </p:childTnLst>
                          </p:cTn>
                        </p:par>
                        <p:par>
                          <p:cTn fill="hold">
                            <p:stCondLst>
                              <p:cond delay="2000"/>
                            </p:stCondLst>
                            <p:childTnLst>
                              <p:par>
                                <p:cTn fill="hold" nodeType="afterEffect" presetClass="entr" presetID="10" presetSubtype="0">
                                  <p:stCondLst>
                                    <p:cond delay="8000"/>
                                  </p:stCondLst>
                                  <p:childTnLst>
                                    <p:set>
                                      <p:cBhvr>
                                        <p:cTn dur="1" fill="hold">
                                          <p:stCondLst>
                                            <p:cond delay="0"/>
                                          </p:stCondLst>
                                        </p:cTn>
                                        <p:tgtEl>
                                          <p:spTgt spid="380"/>
                                        </p:tgtEl>
                                        <p:attrNameLst>
                                          <p:attrName>style.visibility</p:attrName>
                                        </p:attrNameLst>
                                      </p:cBhvr>
                                      <p:to>
                                        <p:strVal val="visible"/>
                                      </p:to>
                                    </p:set>
                                    <p:animEffect filter="fade" transition="in">
                                      <p:cBhvr>
                                        <p:cTn dur="500"/>
                                        <p:tgtEl>
                                          <p:spTgt spid="380"/>
                                        </p:tgtEl>
                                      </p:cBhvr>
                                    </p:animEffect>
                                  </p:childTnLst>
                                </p:cTn>
                              </p:par>
                            </p:childTnLst>
                          </p:cTn>
                        </p:par>
                        <p:par>
                          <p:cTn fill="hold">
                            <p:stCondLst>
                              <p:cond delay="2500"/>
                            </p:stCondLst>
                            <p:childTnLst>
                              <p:par>
                                <p:cTn fill="hold" nodeType="afterEffect" presetClass="entr" presetID="10" presetSubtype="0">
                                  <p:stCondLst>
                                    <p:cond delay="5000"/>
                                  </p:stCondLst>
                                  <p:childTnLst>
                                    <p:set>
                                      <p:cBhvr>
                                        <p:cTn dur="1" fill="hold">
                                          <p:stCondLst>
                                            <p:cond delay="0"/>
                                          </p:stCondLst>
                                        </p:cTn>
                                        <p:tgtEl>
                                          <p:spTgt spid="381"/>
                                        </p:tgtEl>
                                        <p:attrNameLst>
                                          <p:attrName>style.visibility</p:attrName>
                                        </p:attrNameLst>
                                      </p:cBhvr>
                                      <p:to>
                                        <p:strVal val="visible"/>
                                      </p:to>
                                    </p:set>
                                    <p:animEffect filter="fade" transition="in">
                                      <p:cBhvr>
                                        <p:cTn dur="500"/>
                                        <p:tgtEl>
                                          <p:spTgt spid="381"/>
                                        </p:tgtEl>
                                      </p:cBhvr>
                                    </p:animEffect>
                                  </p:childTnLst>
                                </p:cTn>
                              </p:par>
                            </p:childTnLst>
                          </p:cTn>
                        </p:par>
                        <p:par>
                          <p:cTn fill="hold">
                            <p:stCondLst>
                              <p:cond delay="3000"/>
                            </p:stCondLst>
                            <p:childTnLst>
                              <p:par>
                                <p:cTn fill="hold" nodeType="afterEffect" presetClass="entr" presetID="10" presetSubtype="0">
                                  <p:stCondLst>
                                    <p:cond delay="1000"/>
                                  </p:stCondLst>
                                  <p:childTnLst>
                                    <p:set>
                                      <p:cBhvr>
                                        <p:cTn dur="1" fill="hold">
                                          <p:stCondLst>
                                            <p:cond delay="0"/>
                                          </p:stCondLst>
                                        </p:cTn>
                                        <p:tgtEl>
                                          <p:spTgt spid="382"/>
                                        </p:tgtEl>
                                        <p:attrNameLst>
                                          <p:attrName>style.visibility</p:attrName>
                                        </p:attrNameLst>
                                      </p:cBhvr>
                                      <p:to>
                                        <p:strVal val="visible"/>
                                      </p:to>
                                    </p:set>
                                    <p:animEffect filter="fade" transition="in">
                                      <p:cBhvr>
                                        <p:cTn dur="500"/>
                                        <p:tgtEl>
                                          <p:spTgt spid="382"/>
                                        </p:tgtEl>
                                      </p:cBhvr>
                                    </p:animEffect>
                                  </p:childTnLst>
                                </p:cTn>
                              </p:par>
                            </p:childTnLst>
                          </p:cTn>
                        </p:par>
                        <p:par>
                          <p:cTn fill="hold">
                            <p:stCondLst>
                              <p:cond delay="3500"/>
                            </p:stCondLst>
                            <p:childTnLst>
                              <p:par>
                                <p:cTn fill="hold" nodeType="afterEffect" presetClass="entr" presetID="10" presetSubtype="0">
                                  <p:stCondLst>
                                    <p:cond delay="1000"/>
                                  </p:stCondLst>
                                  <p:childTnLst>
                                    <p:set>
                                      <p:cBhvr>
                                        <p:cTn dur="1" fill="hold">
                                          <p:stCondLst>
                                            <p:cond delay="0"/>
                                          </p:stCondLst>
                                        </p:cTn>
                                        <p:tgtEl>
                                          <p:spTgt spid="383"/>
                                        </p:tgtEl>
                                        <p:attrNameLst>
                                          <p:attrName>style.visibility</p:attrName>
                                        </p:attrNameLst>
                                      </p:cBhvr>
                                      <p:to>
                                        <p:strVal val="visible"/>
                                      </p:to>
                                    </p:set>
                                    <p:animEffect filter="fade" transition="in">
                                      <p:cBhvr>
                                        <p:cTn dur="500"/>
                                        <p:tgtEl>
                                          <p:spTgt spid="3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31"/>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Subtopics</a:t>
            </a:r>
            <a:endParaRPr/>
          </a:p>
        </p:txBody>
      </p:sp>
      <p:sp>
        <p:nvSpPr>
          <p:cNvPr id="398" name="Google Shape;398;p31"/>
          <p:cNvSpPr txBox="1"/>
          <p:nvPr/>
        </p:nvSpPr>
        <p:spPr>
          <a:xfrm>
            <a:off x="533400" y="762000"/>
            <a:ext cx="84582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Another Example</a:t>
            </a:r>
            <a:endParaRPr/>
          </a:p>
        </p:txBody>
      </p:sp>
      <p:sp>
        <p:nvSpPr>
          <p:cNvPr id="399" name="Google Shape;399;p31"/>
          <p:cNvSpPr txBox="1"/>
          <p:nvPr/>
        </p:nvSpPr>
        <p:spPr>
          <a:xfrm>
            <a:off x="533400" y="1828800"/>
            <a:ext cx="8305800" cy="323850"/>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400"/>
              <a:buFont typeface="Verdana"/>
              <a:buNone/>
            </a:pPr>
            <a:r>
              <a:rPr b="1" i="0" lang="en-US" sz="1400" u="none">
                <a:solidFill>
                  <a:schemeClr val="dk1"/>
                </a:solidFill>
                <a:latin typeface="Verdana"/>
                <a:ea typeface="Verdana"/>
                <a:cs typeface="Verdana"/>
                <a:sym typeface="Verdana"/>
              </a:rPr>
              <a:t>Inner-city public schools grapple with some serious problems.</a:t>
            </a:r>
            <a:endParaRPr/>
          </a:p>
        </p:txBody>
      </p:sp>
      <p:sp>
        <p:nvSpPr>
          <p:cNvPr id="400" name="Google Shape;400;p31"/>
          <p:cNvSpPr txBox="1"/>
          <p:nvPr/>
        </p:nvSpPr>
        <p:spPr>
          <a:xfrm>
            <a:off x="1676400" y="2438400"/>
            <a:ext cx="6477000" cy="365125"/>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200"/>
              <a:buFont typeface="Verdana"/>
              <a:buNone/>
            </a:pPr>
            <a:r>
              <a:rPr b="0" i="0" lang="en-US" sz="1200" u="none">
                <a:solidFill>
                  <a:schemeClr val="folHlink"/>
                </a:solidFill>
                <a:latin typeface="Verdana"/>
                <a:ea typeface="Verdana"/>
                <a:cs typeface="Verdana"/>
                <a:sym typeface="Verdana"/>
              </a:rPr>
              <a:t>     </a:t>
            </a:r>
            <a:r>
              <a:rPr b="1" i="0" lang="en-US" sz="1600" u="none">
                <a:solidFill>
                  <a:schemeClr val="folHlink"/>
                </a:solidFill>
                <a:latin typeface="Verdana"/>
                <a:ea typeface="Verdana"/>
                <a:cs typeface="Verdana"/>
                <a:sym typeface="Verdana"/>
              </a:rPr>
              <a:t>No subtopics are named in this thesis statement.</a:t>
            </a:r>
            <a:endParaRPr/>
          </a:p>
        </p:txBody>
      </p:sp>
      <p:sp>
        <p:nvSpPr>
          <p:cNvPr id="401" name="Google Shape;401;p31"/>
          <p:cNvSpPr txBox="1"/>
          <p:nvPr/>
        </p:nvSpPr>
        <p:spPr>
          <a:xfrm>
            <a:off x="609600" y="3962400"/>
            <a:ext cx="8305800" cy="749300"/>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0" i="0" lang="en-US" sz="1400" u="none">
                <a:solidFill>
                  <a:schemeClr val="dk1"/>
                </a:solidFill>
                <a:latin typeface="Verdana"/>
                <a:ea typeface="Verdana"/>
                <a:cs typeface="Verdana"/>
                <a:sym typeface="Verdana"/>
              </a:rPr>
              <a:t>     </a:t>
            </a:r>
            <a:r>
              <a:rPr b="1" i="0" lang="en-US" sz="1400" u="none">
                <a:solidFill>
                  <a:schemeClr val="dk1"/>
                </a:solidFill>
                <a:latin typeface="Verdana"/>
                <a:ea typeface="Verdana"/>
                <a:cs typeface="Verdana"/>
                <a:sym typeface="Verdana"/>
              </a:rPr>
              <a:t>Some of the most serious problems in today’s inner-city public schools are the overcrowded classrooms, the low percentage of trained teachers, and the lack of resources such as textbooks for students.</a:t>
            </a:r>
            <a:endParaRPr/>
          </a:p>
        </p:txBody>
      </p:sp>
      <p:sp>
        <p:nvSpPr>
          <p:cNvPr id="402" name="Google Shape;402;p31"/>
          <p:cNvSpPr txBox="1"/>
          <p:nvPr/>
        </p:nvSpPr>
        <p:spPr>
          <a:xfrm>
            <a:off x="3505200" y="5105400"/>
            <a:ext cx="4953000" cy="609600"/>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200"/>
              <a:buFont typeface="Verdana"/>
              <a:buNone/>
            </a:pPr>
            <a:r>
              <a:rPr b="0" i="0" lang="en-US" sz="1200" u="none">
                <a:solidFill>
                  <a:schemeClr val="folHlink"/>
                </a:solidFill>
                <a:latin typeface="Verdana"/>
                <a:ea typeface="Verdana"/>
                <a:cs typeface="Verdana"/>
                <a:sym typeface="Verdana"/>
              </a:rPr>
              <a:t>     </a:t>
            </a:r>
            <a:r>
              <a:rPr b="1" i="0" lang="en-US" sz="1600" u="none">
                <a:solidFill>
                  <a:schemeClr val="folHlink"/>
                </a:solidFill>
                <a:latin typeface="Verdana"/>
                <a:ea typeface="Verdana"/>
                <a:cs typeface="Verdana"/>
                <a:sym typeface="Verdana"/>
              </a:rPr>
              <a:t>This statement names three subtopics.  Can you find all of the subtopics?</a:t>
            </a:r>
            <a:endParaRPr/>
          </a:p>
        </p:txBody>
      </p:sp>
      <p:sp>
        <p:nvSpPr>
          <p:cNvPr id="403" name="Google Shape;403;p31"/>
          <p:cNvSpPr/>
          <p:nvPr/>
        </p:nvSpPr>
        <p:spPr>
          <a:xfrm>
            <a:off x="990600" y="4191000"/>
            <a:ext cx="2590800" cy="304800"/>
          </a:xfrm>
          <a:prstGeom prst="ellipse">
            <a:avLst/>
          </a:prstGeom>
          <a:noFill/>
          <a:ln cap="flat" cmpd="sng" w="38100">
            <a:solidFill>
              <a:schemeClr val="fo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04" name="Google Shape;404;p31"/>
          <p:cNvSpPr/>
          <p:nvPr/>
        </p:nvSpPr>
        <p:spPr>
          <a:xfrm>
            <a:off x="3581400" y="4191000"/>
            <a:ext cx="4191000" cy="304800"/>
          </a:xfrm>
          <a:prstGeom prst="ellipse">
            <a:avLst/>
          </a:prstGeom>
          <a:noFill/>
          <a:ln cap="flat" cmpd="sng" w="38100">
            <a:solidFill>
              <a:schemeClr val="fo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405" name="Google Shape;405;p31"/>
          <p:cNvSpPr/>
          <p:nvPr/>
        </p:nvSpPr>
        <p:spPr>
          <a:xfrm>
            <a:off x="609600" y="4419600"/>
            <a:ext cx="1828800" cy="304800"/>
          </a:xfrm>
          <a:prstGeom prst="ellipse">
            <a:avLst/>
          </a:prstGeom>
          <a:noFill/>
          <a:ln cap="flat" cmpd="sng" w="38100">
            <a:solidFill>
              <a:schemeClr val="fo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grpSp>
        <p:nvGrpSpPr>
          <p:cNvPr id="406" name="Google Shape;406;p31"/>
          <p:cNvGrpSpPr/>
          <p:nvPr/>
        </p:nvGrpSpPr>
        <p:grpSpPr>
          <a:xfrm>
            <a:off x="304800" y="3048000"/>
            <a:ext cx="1981200" cy="1143000"/>
            <a:chOff x="192" y="2448"/>
            <a:chExt cx="1248" cy="528"/>
          </a:xfrm>
        </p:grpSpPr>
        <p:cxnSp>
          <p:nvCxnSpPr>
            <p:cNvPr id="407" name="Google Shape;407;p31"/>
            <p:cNvCxnSpPr/>
            <p:nvPr/>
          </p:nvCxnSpPr>
          <p:spPr>
            <a:xfrm rot="10800000">
              <a:off x="1152" y="2448"/>
              <a:ext cx="288" cy="528"/>
            </a:xfrm>
            <a:prstGeom prst="straightConnector1">
              <a:avLst/>
            </a:prstGeom>
            <a:noFill/>
            <a:ln cap="flat" cmpd="sng" w="28575">
              <a:solidFill>
                <a:schemeClr val="folHlink"/>
              </a:solidFill>
              <a:prstDash val="solid"/>
              <a:miter lim="800000"/>
              <a:headEnd len="med" w="med" type="triangle"/>
              <a:tailEnd len="med" w="med" type="none"/>
            </a:ln>
          </p:spPr>
        </p:cxnSp>
        <p:sp>
          <p:nvSpPr>
            <p:cNvPr id="408" name="Google Shape;408;p31"/>
            <p:cNvSpPr txBox="1"/>
            <p:nvPr/>
          </p:nvSpPr>
          <p:spPr>
            <a:xfrm>
              <a:off x="192" y="2448"/>
              <a:ext cx="960" cy="154"/>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folHlink"/>
                </a:buClr>
                <a:buSzPts val="1400"/>
                <a:buFont typeface="Verdana"/>
                <a:buNone/>
              </a:pPr>
              <a:r>
                <a:rPr b="1" i="0" lang="en-US" sz="1400" u="none">
                  <a:solidFill>
                    <a:schemeClr val="folHlink"/>
                  </a:solidFill>
                  <a:latin typeface="Verdana"/>
                  <a:ea typeface="Verdana"/>
                  <a:cs typeface="Verdana"/>
                  <a:sym typeface="Verdana"/>
                </a:rPr>
                <a:t>subtopic #1</a:t>
              </a:r>
              <a:endParaRPr/>
            </a:p>
          </p:txBody>
        </p:sp>
      </p:grpSp>
      <p:grpSp>
        <p:nvGrpSpPr>
          <p:cNvPr id="409" name="Google Shape;409;p31"/>
          <p:cNvGrpSpPr/>
          <p:nvPr/>
        </p:nvGrpSpPr>
        <p:grpSpPr>
          <a:xfrm>
            <a:off x="5791200" y="3124200"/>
            <a:ext cx="2133600" cy="1066800"/>
            <a:chOff x="2880" y="2496"/>
            <a:chExt cx="1296" cy="480"/>
          </a:xfrm>
        </p:grpSpPr>
        <p:cxnSp>
          <p:nvCxnSpPr>
            <p:cNvPr id="410" name="Google Shape;410;p31"/>
            <p:cNvCxnSpPr/>
            <p:nvPr/>
          </p:nvCxnSpPr>
          <p:spPr>
            <a:xfrm flipH="1">
              <a:off x="2880" y="2688"/>
              <a:ext cx="384" cy="288"/>
            </a:xfrm>
            <a:prstGeom prst="straightConnector1">
              <a:avLst/>
            </a:prstGeom>
            <a:noFill/>
            <a:ln cap="flat" cmpd="sng" w="38100">
              <a:solidFill>
                <a:schemeClr val="folHlink"/>
              </a:solidFill>
              <a:prstDash val="solid"/>
              <a:miter lim="800000"/>
              <a:headEnd len="med" w="med" type="none"/>
              <a:tailEnd len="med" w="med" type="triangle"/>
            </a:ln>
          </p:spPr>
        </p:cxnSp>
        <p:sp>
          <p:nvSpPr>
            <p:cNvPr id="411" name="Google Shape;411;p31"/>
            <p:cNvSpPr txBox="1"/>
            <p:nvPr/>
          </p:nvSpPr>
          <p:spPr>
            <a:xfrm>
              <a:off x="3216" y="2496"/>
              <a:ext cx="960" cy="150"/>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folHlink"/>
                </a:buClr>
                <a:buSzPts val="1400"/>
                <a:buFont typeface="Verdana"/>
                <a:buNone/>
              </a:pPr>
              <a:r>
                <a:rPr b="1" i="0" lang="en-US" sz="1400" u="none">
                  <a:solidFill>
                    <a:schemeClr val="folHlink"/>
                  </a:solidFill>
                  <a:latin typeface="Verdana"/>
                  <a:ea typeface="Verdana"/>
                  <a:cs typeface="Verdana"/>
                  <a:sym typeface="Verdana"/>
                </a:rPr>
                <a:t>subtopic #2</a:t>
              </a:r>
              <a:endParaRPr/>
            </a:p>
          </p:txBody>
        </p:sp>
      </p:grpSp>
      <p:grpSp>
        <p:nvGrpSpPr>
          <p:cNvPr id="412" name="Google Shape;412;p31"/>
          <p:cNvGrpSpPr/>
          <p:nvPr/>
        </p:nvGrpSpPr>
        <p:grpSpPr>
          <a:xfrm>
            <a:off x="457200" y="4724400"/>
            <a:ext cx="1524000" cy="900112"/>
            <a:chOff x="288" y="3312"/>
            <a:chExt cx="960" cy="380"/>
          </a:xfrm>
        </p:grpSpPr>
        <p:cxnSp>
          <p:nvCxnSpPr>
            <p:cNvPr id="413" name="Google Shape;413;p31"/>
            <p:cNvCxnSpPr/>
            <p:nvPr/>
          </p:nvCxnSpPr>
          <p:spPr>
            <a:xfrm flipH="1" rot="10800000">
              <a:off x="576" y="3312"/>
              <a:ext cx="240" cy="240"/>
            </a:xfrm>
            <a:prstGeom prst="straightConnector1">
              <a:avLst/>
            </a:prstGeom>
            <a:noFill/>
            <a:ln cap="flat" cmpd="sng" w="38100">
              <a:solidFill>
                <a:schemeClr val="folHlink"/>
              </a:solidFill>
              <a:prstDash val="solid"/>
              <a:miter lim="800000"/>
              <a:headEnd len="med" w="med" type="none"/>
              <a:tailEnd len="med" w="med" type="triangle"/>
            </a:ln>
          </p:spPr>
        </p:cxnSp>
        <p:sp>
          <p:nvSpPr>
            <p:cNvPr id="414" name="Google Shape;414;p31"/>
            <p:cNvSpPr txBox="1"/>
            <p:nvPr/>
          </p:nvSpPr>
          <p:spPr>
            <a:xfrm>
              <a:off x="288" y="3552"/>
              <a:ext cx="960" cy="140"/>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folHlink"/>
                </a:buClr>
                <a:buSzPts val="1400"/>
                <a:buFont typeface="Verdana"/>
                <a:buNone/>
              </a:pPr>
              <a:r>
                <a:rPr b="1" i="0" lang="en-US" sz="1400" u="none">
                  <a:solidFill>
                    <a:schemeClr val="folHlink"/>
                  </a:solidFill>
                  <a:latin typeface="Verdana"/>
                  <a:ea typeface="Verdana"/>
                  <a:cs typeface="Verdana"/>
                  <a:sym typeface="Verdana"/>
                </a:rPr>
                <a:t>subtopic #3</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398"/>
                                        </p:tgtEl>
                                        <p:attrNameLst>
                                          <p:attrName>style.visibility</p:attrName>
                                        </p:attrNameLst>
                                      </p:cBhvr>
                                      <p:to>
                                        <p:strVal val="visible"/>
                                      </p:to>
                                    </p:set>
                                    <p:anim calcmode="lin" valueType="num">
                                      <p:cBhvr additive="base">
                                        <p:cTn dur="500"/>
                                        <p:tgtEl>
                                          <p:spTgt spid="398"/>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99"/>
                                        </p:tgtEl>
                                        <p:attrNameLst>
                                          <p:attrName>style.visibility</p:attrName>
                                        </p:attrNameLst>
                                      </p:cBhvr>
                                      <p:to>
                                        <p:strVal val="visible"/>
                                      </p:to>
                                    </p:set>
                                    <p:animEffect filter="fade" transition="in">
                                      <p:cBhvr>
                                        <p:cTn dur="500"/>
                                        <p:tgtEl>
                                          <p:spTgt spid="399"/>
                                        </p:tgtEl>
                                      </p:cBhvr>
                                    </p:animEffect>
                                  </p:childTnLst>
                                </p:cTn>
                              </p:par>
                            </p:childTnLst>
                          </p:cTn>
                        </p:par>
                        <p:par>
                          <p:cTn fill="hold">
                            <p:stCondLst>
                              <p:cond delay="1000"/>
                            </p:stCondLst>
                            <p:childTnLst>
                              <p:par>
                                <p:cTn fill="hold" nodeType="afterEffect" presetClass="entr" presetID="10" presetSubtype="0">
                                  <p:stCondLst>
                                    <p:cond delay="5000"/>
                                  </p:stCondLst>
                                  <p:childTnLst>
                                    <p:set>
                                      <p:cBhvr>
                                        <p:cTn dur="1" fill="hold">
                                          <p:stCondLst>
                                            <p:cond delay="0"/>
                                          </p:stCondLst>
                                        </p:cTn>
                                        <p:tgtEl>
                                          <p:spTgt spid="400"/>
                                        </p:tgtEl>
                                        <p:attrNameLst>
                                          <p:attrName>style.visibility</p:attrName>
                                        </p:attrNameLst>
                                      </p:cBhvr>
                                      <p:to>
                                        <p:strVal val="visible"/>
                                      </p:to>
                                    </p:set>
                                    <p:animEffect filter="fade" transition="in">
                                      <p:cBhvr>
                                        <p:cTn dur="500"/>
                                        <p:tgtEl>
                                          <p:spTgt spid="400"/>
                                        </p:tgtEl>
                                      </p:cBhvr>
                                    </p:animEffect>
                                  </p:childTnLst>
                                </p:cTn>
                              </p:par>
                            </p:childTnLst>
                          </p:cTn>
                        </p:par>
                        <p:par>
                          <p:cTn fill="hold">
                            <p:stCondLst>
                              <p:cond delay="1500"/>
                            </p:stCondLst>
                            <p:childTnLst>
                              <p:par>
                                <p:cTn fill="hold" nodeType="afterEffect" presetClass="entr" presetID="10" presetSubtype="0">
                                  <p:stCondLst>
                                    <p:cond delay="5000"/>
                                  </p:stCondLst>
                                  <p:childTnLst>
                                    <p:set>
                                      <p:cBhvr>
                                        <p:cTn dur="1" fill="hold">
                                          <p:stCondLst>
                                            <p:cond delay="0"/>
                                          </p:stCondLst>
                                        </p:cTn>
                                        <p:tgtEl>
                                          <p:spTgt spid="401"/>
                                        </p:tgtEl>
                                        <p:attrNameLst>
                                          <p:attrName>style.visibility</p:attrName>
                                        </p:attrNameLst>
                                      </p:cBhvr>
                                      <p:to>
                                        <p:strVal val="visible"/>
                                      </p:to>
                                    </p:set>
                                    <p:animEffect filter="fade" transition="in">
                                      <p:cBhvr>
                                        <p:cTn dur="500"/>
                                        <p:tgtEl>
                                          <p:spTgt spid="401"/>
                                        </p:tgtEl>
                                      </p:cBhvr>
                                    </p:animEffect>
                                  </p:childTnLst>
                                </p:cTn>
                              </p:par>
                            </p:childTnLst>
                          </p:cTn>
                        </p:par>
                        <p:par>
                          <p:cTn fill="hold">
                            <p:stCondLst>
                              <p:cond delay="2000"/>
                            </p:stCondLst>
                            <p:childTnLst>
                              <p:par>
                                <p:cTn fill="hold" nodeType="afterEffect" presetClass="entr" presetID="10" presetSubtype="0">
                                  <p:stCondLst>
                                    <p:cond delay="8000"/>
                                  </p:stCondLst>
                                  <p:childTnLst>
                                    <p:set>
                                      <p:cBhvr>
                                        <p:cTn dur="1" fill="hold">
                                          <p:stCondLst>
                                            <p:cond delay="0"/>
                                          </p:stCondLst>
                                        </p:cTn>
                                        <p:tgtEl>
                                          <p:spTgt spid="402"/>
                                        </p:tgtEl>
                                        <p:attrNameLst>
                                          <p:attrName>style.visibility</p:attrName>
                                        </p:attrNameLst>
                                      </p:cBhvr>
                                      <p:to>
                                        <p:strVal val="visible"/>
                                      </p:to>
                                    </p:set>
                                    <p:animEffect filter="fade" transition="in">
                                      <p:cBhvr>
                                        <p:cTn dur="500"/>
                                        <p:tgtEl>
                                          <p:spTgt spid="402"/>
                                        </p:tgtEl>
                                      </p:cBhvr>
                                    </p:animEffect>
                                  </p:childTnLst>
                                </p:cTn>
                              </p:par>
                            </p:childTnLst>
                          </p:cTn>
                        </p:par>
                        <p:par>
                          <p:cTn fill="hold">
                            <p:stCondLst>
                              <p:cond delay="2500"/>
                            </p:stCondLst>
                            <p:childTnLst>
                              <p:par>
                                <p:cTn fill="hold" nodeType="afterEffect" presetClass="entr" presetID="10" presetSubtype="0">
                                  <p:stCondLst>
                                    <p:cond delay="5000"/>
                                  </p:stCondLst>
                                  <p:childTnLst>
                                    <p:set>
                                      <p:cBhvr>
                                        <p:cTn dur="1" fill="hold">
                                          <p:stCondLst>
                                            <p:cond delay="0"/>
                                          </p:stCondLst>
                                        </p:cTn>
                                        <p:tgtEl>
                                          <p:spTgt spid="403"/>
                                        </p:tgtEl>
                                        <p:attrNameLst>
                                          <p:attrName>style.visibility</p:attrName>
                                        </p:attrNameLst>
                                      </p:cBhvr>
                                      <p:to>
                                        <p:strVal val="visible"/>
                                      </p:to>
                                    </p:set>
                                    <p:animEffect filter="fade" transition="in">
                                      <p:cBhvr>
                                        <p:cTn dur="500"/>
                                        <p:tgtEl>
                                          <p:spTgt spid="403"/>
                                        </p:tgtEl>
                                      </p:cBhvr>
                                    </p:animEffect>
                                  </p:childTnLst>
                                </p:cTn>
                              </p:par>
                            </p:childTnLst>
                          </p:cTn>
                        </p:par>
                        <p:par>
                          <p:cTn fill="hold">
                            <p:stCondLst>
                              <p:cond delay="3000"/>
                            </p:stCondLst>
                            <p:childTnLst>
                              <p:par>
                                <p:cTn fill="hold" nodeType="afterEffect" presetClass="entr" presetID="10" presetSubtype="0">
                                  <p:stCondLst>
                                    <p:cond delay="1000"/>
                                  </p:stCondLst>
                                  <p:childTnLst>
                                    <p:set>
                                      <p:cBhvr>
                                        <p:cTn dur="1" fill="hold">
                                          <p:stCondLst>
                                            <p:cond delay="0"/>
                                          </p:stCondLst>
                                        </p:cTn>
                                        <p:tgtEl>
                                          <p:spTgt spid="404"/>
                                        </p:tgtEl>
                                        <p:attrNameLst>
                                          <p:attrName>style.visibility</p:attrName>
                                        </p:attrNameLst>
                                      </p:cBhvr>
                                      <p:to>
                                        <p:strVal val="visible"/>
                                      </p:to>
                                    </p:set>
                                    <p:animEffect filter="fade" transition="in">
                                      <p:cBhvr>
                                        <p:cTn dur="500"/>
                                        <p:tgtEl>
                                          <p:spTgt spid="404"/>
                                        </p:tgtEl>
                                      </p:cBhvr>
                                    </p:animEffect>
                                  </p:childTnLst>
                                </p:cTn>
                              </p:par>
                            </p:childTnLst>
                          </p:cTn>
                        </p:par>
                        <p:par>
                          <p:cTn fill="hold">
                            <p:stCondLst>
                              <p:cond delay="3500"/>
                            </p:stCondLst>
                            <p:childTnLst>
                              <p:par>
                                <p:cTn fill="hold" nodeType="afterEffect" presetClass="entr" presetID="10" presetSubtype="0">
                                  <p:stCondLst>
                                    <p:cond delay="1000"/>
                                  </p:stCondLst>
                                  <p:childTnLst>
                                    <p:set>
                                      <p:cBhvr>
                                        <p:cTn dur="1" fill="hold">
                                          <p:stCondLst>
                                            <p:cond delay="0"/>
                                          </p:stCondLst>
                                        </p:cTn>
                                        <p:tgtEl>
                                          <p:spTgt spid="405"/>
                                        </p:tgtEl>
                                        <p:attrNameLst>
                                          <p:attrName>style.visibility</p:attrName>
                                        </p:attrNameLst>
                                      </p:cBhvr>
                                      <p:to>
                                        <p:strVal val="visible"/>
                                      </p:to>
                                    </p:set>
                                    <p:animEffect filter="fade" transition="in">
                                      <p:cBhvr>
                                        <p:cTn dur="500"/>
                                        <p:tgtEl>
                                          <p:spTgt spid="4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32"/>
          <p:cNvSpPr txBox="1"/>
          <p:nvPr>
            <p:ph idx="1" type="body"/>
          </p:nvPr>
        </p:nvSpPr>
        <p:spPr>
          <a:xfrm>
            <a:off x="381000" y="1905000"/>
            <a:ext cx="8534400" cy="32004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400"/>
              <a:buNone/>
            </a:pPr>
            <a:r>
              <a:rPr b="0" i="0" lang="en-US" sz="3200" u="none">
                <a:solidFill>
                  <a:schemeClr val="hlink"/>
                </a:solidFill>
                <a:latin typeface="Verdana"/>
                <a:ea typeface="Verdana"/>
                <a:cs typeface="Verdana"/>
                <a:sym typeface="Verdana"/>
              </a:rPr>
              <a:t>	  </a:t>
            </a:r>
            <a:r>
              <a:rPr b="1" i="0" lang="en-US" sz="2400" u="none">
                <a:solidFill>
                  <a:schemeClr val="dk2"/>
                </a:solidFill>
                <a:latin typeface="Verdana"/>
                <a:ea typeface="Verdana"/>
                <a:cs typeface="Verdana"/>
                <a:sym typeface="Verdana"/>
              </a:rPr>
              <a:t>In thesis statements, you should avoid using</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statements like, “This essay will discuss…” or</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“I’m going to write about…”.  Try to write a</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thesis statement that captures your reader’s</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attention without </a:t>
            </a:r>
            <a:r>
              <a:rPr b="1" i="1" lang="en-US" sz="2400" u="sng">
                <a:solidFill>
                  <a:schemeClr val="dk2"/>
                </a:solidFill>
                <a:latin typeface="Verdana"/>
                <a:ea typeface="Verdana"/>
                <a:cs typeface="Verdana"/>
                <a:sym typeface="Verdana"/>
              </a:rPr>
              <a:t>announcing</a:t>
            </a:r>
            <a:r>
              <a:rPr b="1" i="0" lang="en-US" sz="2400" u="none">
                <a:solidFill>
                  <a:schemeClr val="dk2"/>
                </a:solidFill>
                <a:latin typeface="Verdana"/>
                <a:ea typeface="Verdana"/>
                <a:cs typeface="Verdana"/>
                <a:sym typeface="Verdana"/>
              </a:rPr>
              <a:t> your main topic</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and stating the obvious.  Look at the examples</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below.</a:t>
            </a:r>
            <a:endParaRPr/>
          </a:p>
        </p:txBody>
      </p:sp>
      <p:sp>
        <p:nvSpPr>
          <p:cNvPr id="420" name="Google Shape;420;p32"/>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421" name="Google Shape;421;p32"/>
          <p:cNvSpPr txBox="1"/>
          <p:nvPr/>
        </p:nvSpPr>
        <p:spPr>
          <a:xfrm>
            <a:off x="1295400" y="838200"/>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Don’t State the Obvious</a:t>
            </a:r>
            <a:endParaRPr/>
          </a:p>
        </p:txBody>
      </p:sp>
      <p:sp>
        <p:nvSpPr>
          <p:cNvPr id="422" name="Google Shape;422;p32"/>
          <p:cNvSpPr/>
          <p:nvPr/>
        </p:nvSpPr>
        <p:spPr>
          <a:xfrm>
            <a:off x="2514600" y="4495800"/>
            <a:ext cx="914400" cy="457200"/>
          </a:xfrm>
          <a:custGeom>
            <a:rect b="b" l="l" r="r" t="t"/>
            <a:pathLst>
              <a:path extrusionOk="0" h="120000" w="120000">
                <a:moveTo>
                  <a:pt x="0" y="0"/>
                </a:moveTo>
                <a:lnTo>
                  <a:pt x="120000" y="0"/>
                </a:lnTo>
                <a:lnTo>
                  <a:pt x="120000" y="120000"/>
                </a:lnTo>
                <a:lnTo>
                  <a:pt x="0" y="120000"/>
                </a:lnTo>
                <a:close/>
                <a:moveTo>
                  <a:pt x="82500" y="60000"/>
                </a:moveTo>
                <a:lnTo>
                  <a:pt x="37500" y="15000"/>
                </a:lnTo>
                <a:lnTo>
                  <a:pt x="37500" y="105000"/>
                </a:lnTo>
                <a:close/>
              </a:path>
              <a:path extrusionOk="0" fill="darken" h="120000" w="120000">
                <a:moveTo>
                  <a:pt x="82500" y="60000"/>
                </a:moveTo>
                <a:lnTo>
                  <a:pt x="37500" y="15000"/>
                </a:lnTo>
                <a:lnTo>
                  <a:pt x="37500" y="105000"/>
                </a:lnTo>
                <a:close/>
              </a:path>
              <a:path extrusionOk="0" fill="none" h="120000" w="120000">
                <a:moveTo>
                  <a:pt x="82500" y="60000"/>
                </a:moveTo>
                <a:lnTo>
                  <a:pt x="37500" y="105000"/>
                </a:lnTo>
                <a:lnTo>
                  <a:pt x="37500" y="15000"/>
                </a:lnTo>
                <a:close/>
              </a:path>
              <a:path extrusionOk="0" fill="none" h="120000" w="120000">
                <a:moveTo>
                  <a:pt x="0" y="0"/>
                </a:moveTo>
                <a:lnTo>
                  <a:pt x="120000" y="0"/>
                </a:lnTo>
                <a:lnTo>
                  <a:pt x="120000" y="120000"/>
                </a:lnTo>
                <a:lnTo>
                  <a:pt x="0" y="120000"/>
                </a:lnTo>
                <a:close/>
              </a:path>
            </a:pathLst>
          </a:custGeom>
          <a:solidFill>
            <a:schemeClr val="hlink"/>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421"/>
                                        </p:tgtEl>
                                        <p:attrNameLst>
                                          <p:attrName>style.visibility</p:attrName>
                                        </p:attrNameLst>
                                      </p:cBhvr>
                                      <p:to>
                                        <p:strVal val="visible"/>
                                      </p:to>
                                    </p:set>
                                    <p:anim calcmode="lin" valueType="num">
                                      <p:cBhvr additive="base">
                                        <p:cTn dur="500"/>
                                        <p:tgtEl>
                                          <p:spTgt spid="421"/>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419"/>
                                        </p:tgtEl>
                                        <p:attrNameLst>
                                          <p:attrName>style.visibility</p:attrName>
                                        </p:attrNameLst>
                                      </p:cBhvr>
                                      <p:to>
                                        <p:strVal val="visible"/>
                                      </p:to>
                                    </p:set>
                                    <p:animEffect filter="fade" transition="in">
                                      <p:cBhvr>
                                        <p:cTn dur="500"/>
                                        <p:tgtEl>
                                          <p:spTgt spid="419"/>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422"/>
                                        </p:tgtEl>
                                        <p:attrNameLst>
                                          <p:attrName>style.visibility</p:attrName>
                                        </p:attrNameLst>
                                      </p:cBhvr>
                                      <p:to>
                                        <p:strVal val="visible"/>
                                      </p:to>
                                    </p:set>
                                    <p:animEffect filter="fade" transition="in">
                                      <p:cBhvr>
                                        <p:cTn dur="500"/>
                                        <p:tgtEl>
                                          <p:spTgt spid="4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5"/>
          <p:cNvSpPr txBox="1"/>
          <p:nvPr/>
        </p:nvSpPr>
        <p:spPr>
          <a:xfrm>
            <a:off x="2819400" y="152400"/>
            <a:ext cx="4191000" cy="762000"/>
          </a:xfrm>
          <a:prstGeom prst="rect">
            <a:avLst/>
          </a:prstGeom>
          <a:noFill/>
          <a:ln>
            <a:noFill/>
          </a:ln>
        </p:spPr>
        <p:txBody>
          <a:bodyPr anchorCtr="0" anchor="b" bIns="45700" lIns="91425" spcFirstLastPara="1" rIns="91425" wrap="square" tIns="45700">
            <a:spAutoFit/>
          </a:bodyPr>
          <a:lstStyle/>
          <a:p>
            <a:pPr indent="0" lvl="0" marL="0" marR="0" rtl="0" algn="l">
              <a:lnSpc>
                <a:spcPct val="100000"/>
              </a:lnSpc>
              <a:spcBef>
                <a:spcPts val="0"/>
              </a:spcBef>
              <a:spcAft>
                <a:spcPts val="0"/>
              </a:spcAft>
              <a:buClr>
                <a:schemeClr val="dk2"/>
              </a:buClr>
              <a:buSzPts val="4400"/>
              <a:buFont typeface="Verdana"/>
              <a:buNone/>
            </a:pPr>
            <a:r>
              <a:rPr b="1" i="0" lang="en-US" sz="4400" u="sng">
                <a:solidFill>
                  <a:schemeClr val="dk2"/>
                </a:solidFill>
                <a:latin typeface="Verdana"/>
                <a:ea typeface="Verdana"/>
                <a:cs typeface="Verdana"/>
                <a:sym typeface="Verdana"/>
              </a:rPr>
              <a:t>Introduction</a:t>
            </a:r>
            <a:endParaRPr/>
          </a:p>
        </p:txBody>
      </p:sp>
      <p:sp>
        <p:nvSpPr>
          <p:cNvPr id="171" name="Google Shape;171;p15"/>
          <p:cNvSpPr txBox="1"/>
          <p:nvPr/>
        </p:nvSpPr>
        <p:spPr>
          <a:xfrm>
            <a:off x="1295400" y="792162"/>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Thesis Statements</a:t>
            </a:r>
            <a:endParaRPr/>
          </a:p>
        </p:txBody>
      </p:sp>
      <p:sp>
        <p:nvSpPr>
          <p:cNvPr id="172" name="Google Shape;172;p15"/>
          <p:cNvSpPr txBox="1"/>
          <p:nvPr>
            <p:ph idx="1" type="body"/>
          </p:nvPr>
        </p:nvSpPr>
        <p:spPr>
          <a:xfrm>
            <a:off x="304800" y="1828800"/>
            <a:ext cx="8839200" cy="1371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1800"/>
              <a:buNone/>
            </a:pPr>
            <a:r>
              <a:rPr b="0" i="0" lang="en-US" sz="2400" u="none">
                <a:solidFill>
                  <a:schemeClr val="hlink"/>
                </a:solidFill>
                <a:latin typeface="Verdana"/>
                <a:ea typeface="Verdana"/>
                <a:cs typeface="Verdana"/>
                <a:sym typeface="Verdana"/>
              </a:rPr>
              <a:t>	</a:t>
            </a:r>
            <a:r>
              <a:rPr b="1" i="0" lang="en-US" sz="2000" u="none">
                <a:solidFill>
                  <a:schemeClr val="dk2"/>
                </a:solidFill>
                <a:latin typeface="Verdana"/>
                <a:ea typeface="Verdana"/>
                <a:cs typeface="Verdana"/>
                <a:sym typeface="Verdana"/>
              </a:rPr>
              <a:t>After you have brainstormed and you have some main</a:t>
            </a:r>
            <a:endParaRPr/>
          </a:p>
          <a:p>
            <a:pPr indent="-342900" lvl="0" marL="342900" rtl="0" algn="l">
              <a:lnSpc>
                <a:spcPct val="100000"/>
              </a:lnSpc>
              <a:spcBef>
                <a:spcPts val="400"/>
              </a:spcBef>
              <a:spcAft>
                <a:spcPts val="0"/>
              </a:spcAft>
              <a:buSzPts val="1500"/>
              <a:buNone/>
            </a:pPr>
            <a:r>
              <a:rPr b="1" i="0" lang="en-US" sz="2000" u="none">
                <a:solidFill>
                  <a:schemeClr val="dk2"/>
                </a:solidFill>
                <a:latin typeface="Verdana"/>
                <a:ea typeface="Verdana"/>
                <a:cs typeface="Verdana"/>
                <a:sym typeface="Verdana"/>
              </a:rPr>
              <a:t>ideas of what you would like to write in your essay, you can</a:t>
            </a:r>
            <a:endParaRPr/>
          </a:p>
          <a:p>
            <a:pPr indent="-342900" lvl="0" marL="342900" rtl="0" algn="l">
              <a:lnSpc>
                <a:spcPct val="100000"/>
              </a:lnSpc>
              <a:spcBef>
                <a:spcPts val="400"/>
              </a:spcBef>
              <a:spcAft>
                <a:spcPts val="0"/>
              </a:spcAft>
              <a:buSzPts val="1500"/>
              <a:buNone/>
            </a:pPr>
            <a:r>
              <a:rPr b="1" i="0" lang="en-US" sz="2000" u="none">
                <a:solidFill>
                  <a:schemeClr val="dk2"/>
                </a:solidFill>
                <a:latin typeface="Verdana"/>
                <a:ea typeface="Verdana"/>
                <a:cs typeface="Verdana"/>
                <a:sym typeface="Verdana"/>
              </a:rPr>
              <a:t>begin thinking about writing a </a:t>
            </a:r>
            <a:r>
              <a:rPr b="1" i="1" lang="en-US" sz="2000" u="none">
                <a:solidFill>
                  <a:schemeClr val="folHlink"/>
                </a:solidFill>
                <a:latin typeface="Verdana"/>
                <a:ea typeface="Verdana"/>
                <a:cs typeface="Verdana"/>
                <a:sym typeface="Verdana"/>
              </a:rPr>
              <a:t>thesis statement</a:t>
            </a:r>
            <a:r>
              <a:rPr b="1" i="0" lang="en-US" sz="2000" u="none">
                <a:solidFill>
                  <a:schemeClr val="dk2"/>
                </a:solidFill>
                <a:latin typeface="Verdana"/>
                <a:ea typeface="Verdana"/>
                <a:cs typeface="Verdana"/>
                <a:sym typeface="Verdana"/>
              </a:rPr>
              <a:t>.</a:t>
            </a:r>
            <a:endParaRPr/>
          </a:p>
        </p:txBody>
      </p:sp>
      <p:pic>
        <p:nvPicPr>
          <p:cNvPr descr="C:\WINDOWS\Application Data\Microsoft\Media Catalog\Downloaded Clips\cl1f\j0078622.wmf" id="173" name="Google Shape;173;p15"/>
          <p:cNvPicPr preferRelativeResize="0"/>
          <p:nvPr/>
        </p:nvPicPr>
        <p:blipFill rotWithShape="1">
          <a:blip r:embed="rId3">
            <a:alphaModFix/>
          </a:blip>
          <a:srcRect b="0" l="0" r="0" t="0"/>
          <a:stretch/>
        </p:blipFill>
        <p:spPr>
          <a:xfrm>
            <a:off x="2535237" y="3200400"/>
            <a:ext cx="1312862" cy="2819400"/>
          </a:xfrm>
          <a:prstGeom prst="rect">
            <a:avLst/>
          </a:prstGeom>
          <a:noFill/>
          <a:ln>
            <a:noFill/>
          </a:ln>
        </p:spPr>
      </p:pic>
      <p:sp>
        <p:nvSpPr>
          <p:cNvPr id="174" name="Google Shape;174;p15"/>
          <p:cNvSpPr/>
          <p:nvPr/>
        </p:nvSpPr>
        <p:spPr>
          <a:xfrm>
            <a:off x="4800600" y="3124200"/>
            <a:ext cx="3962400" cy="1143000"/>
          </a:xfrm>
          <a:prstGeom prst="cloudCallout">
            <a:avLst>
              <a:gd fmla="val -7330" name="adj1"/>
              <a:gd fmla="val 8220" name="adj2"/>
            </a:avLst>
          </a:prstGeom>
          <a:solidFill>
            <a:schemeClr val="accent1"/>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Verdana"/>
              <a:buNone/>
            </a:pPr>
            <a:r>
              <a:rPr b="0" i="0" lang="en-US" sz="2400" u="none">
                <a:solidFill>
                  <a:schemeClr val="dk1"/>
                </a:solidFill>
                <a:latin typeface="Verdana"/>
                <a:ea typeface="Verdana"/>
                <a:cs typeface="Verdana"/>
                <a:sym typeface="Verdana"/>
              </a:rPr>
              <a:t>What’s a </a:t>
            </a:r>
            <a:r>
              <a:rPr b="0" i="1" lang="en-US" sz="2400" u="none">
                <a:solidFill>
                  <a:schemeClr val="dk1"/>
                </a:solidFill>
                <a:latin typeface="Verdana"/>
                <a:ea typeface="Verdana"/>
                <a:cs typeface="Verdana"/>
                <a:sym typeface="Verdana"/>
              </a:rPr>
              <a:t>thesis statement</a:t>
            </a:r>
            <a:r>
              <a:rPr b="0" i="0" lang="en-US" sz="2400" u="none">
                <a:solidFill>
                  <a:schemeClr val="dk1"/>
                </a:solidFill>
                <a:latin typeface="Verdana"/>
                <a:ea typeface="Verdana"/>
                <a:cs typeface="Verdana"/>
                <a:sym typeface="Verdana"/>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71"/>
                                        </p:tgtEl>
                                        <p:attrNameLst>
                                          <p:attrName>style.visibility</p:attrName>
                                        </p:attrNameLst>
                                      </p:cBhvr>
                                      <p:to>
                                        <p:strVal val="visible"/>
                                      </p:to>
                                    </p:set>
                                    <p:anim calcmode="lin" valueType="num">
                                      <p:cBhvr additive="base">
                                        <p:cTn dur="500"/>
                                        <p:tgtEl>
                                          <p:spTgt spid="171"/>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500"/>
                                        <p:tgtEl>
                                          <p:spTgt spid="172"/>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500"/>
                                        <p:tgtEl>
                                          <p:spTgt spid="173"/>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500"/>
                                        <p:tgtEl>
                                          <p:spTgt spid="1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33"/>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428" name="Google Shape;428;p33"/>
          <p:cNvSpPr txBox="1"/>
          <p:nvPr/>
        </p:nvSpPr>
        <p:spPr>
          <a:xfrm>
            <a:off x="1295400" y="838200"/>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Don’t State the Obvious</a:t>
            </a:r>
            <a:endParaRPr/>
          </a:p>
        </p:txBody>
      </p:sp>
      <p:sp>
        <p:nvSpPr>
          <p:cNvPr id="429" name="Google Shape;429;p33"/>
          <p:cNvSpPr txBox="1"/>
          <p:nvPr/>
        </p:nvSpPr>
        <p:spPr>
          <a:xfrm>
            <a:off x="1828800" y="2438400"/>
            <a:ext cx="5943600" cy="720725"/>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1" i="0" lang="en-US" sz="1400" u="none">
                <a:solidFill>
                  <a:schemeClr val="dk1"/>
                </a:solidFill>
                <a:latin typeface="Verdana"/>
                <a:ea typeface="Verdana"/>
                <a:cs typeface="Verdana"/>
                <a:sym typeface="Verdana"/>
              </a:rPr>
              <a:t>     </a:t>
            </a:r>
            <a:r>
              <a:rPr b="1" i="0" lang="en-US" sz="2000" u="none">
                <a:solidFill>
                  <a:schemeClr val="dk1"/>
                </a:solidFill>
                <a:latin typeface="Verdana"/>
                <a:ea typeface="Verdana"/>
                <a:cs typeface="Verdana"/>
                <a:sym typeface="Verdana"/>
              </a:rPr>
              <a:t>In this essay, I am going to discuss the effects of long-term drug abuse.</a:t>
            </a:r>
            <a:endParaRPr/>
          </a:p>
        </p:txBody>
      </p:sp>
      <p:sp>
        <p:nvSpPr>
          <p:cNvPr id="430" name="Google Shape;430;p33"/>
          <p:cNvSpPr txBox="1"/>
          <p:nvPr/>
        </p:nvSpPr>
        <p:spPr>
          <a:xfrm>
            <a:off x="1905000" y="4114800"/>
            <a:ext cx="5943600" cy="1025525"/>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0" i="0" lang="en-US" sz="1400" u="none">
                <a:solidFill>
                  <a:schemeClr val="dk1"/>
                </a:solidFill>
                <a:latin typeface="Verdana"/>
                <a:ea typeface="Verdana"/>
                <a:cs typeface="Verdana"/>
                <a:sym typeface="Verdana"/>
              </a:rPr>
              <a:t>     </a:t>
            </a:r>
            <a:r>
              <a:rPr b="1" i="0" lang="en-US" sz="2000" u="none">
                <a:solidFill>
                  <a:schemeClr val="dk1"/>
                </a:solidFill>
                <a:latin typeface="Verdana"/>
                <a:ea typeface="Verdana"/>
                <a:cs typeface="Verdana"/>
                <a:sym typeface="Verdana"/>
              </a:rPr>
              <a:t>Long-term drug use can have disastrous effects on one’s marriage, career, and health.</a:t>
            </a:r>
            <a:endParaRPr/>
          </a:p>
        </p:txBody>
      </p:sp>
      <p:grpSp>
        <p:nvGrpSpPr>
          <p:cNvPr id="431" name="Google Shape;431;p33"/>
          <p:cNvGrpSpPr/>
          <p:nvPr/>
        </p:nvGrpSpPr>
        <p:grpSpPr>
          <a:xfrm>
            <a:off x="2895600" y="2133600"/>
            <a:ext cx="3200400" cy="1447800"/>
            <a:chOff x="1824" y="1920"/>
            <a:chExt cx="2016" cy="912"/>
          </a:xfrm>
        </p:grpSpPr>
        <p:cxnSp>
          <p:nvCxnSpPr>
            <p:cNvPr id="432" name="Google Shape;432;p33"/>
            <p:cNvCxnSpPr/>
            <p:nvPr/>
          </p:nvCxnSpPr>
          <p:spPr>
            <a:xfrm>
              <a:off x="2064" y="1920"/>
              <a:ext cx="1776" cy="912"/>
            </a:xfrm>
            <a:prstGeom prst="straightConnector1">
              <a:avLst/>
            </a:prstGeom>
            <a:noFill/>
            <a:ln cap="flat" cmpd="sng" w="57150">
              <a:solidFill>
                <a:schemeClr val="folHlink"/>
              </a:solidFill>
              <a:prstDash val="solid"/>
              <a:miter lim="800000"/>
              <a:headEnd len="med" w="med" type="none"/>
              <a:tailEnd len="med" w="med" type="none"/>
            </a:ln>
          </p:spPr>
        </p:cxnSp>
        <p:cxnSp>
          <p:nvCxnSpPr>
            <p:cNvPr id="433" name="Google Shape;433;p33"/>
            <p:cNvCxnSpPr/>
            <p:nvPr/>
          </p:nvCxnSpPr>
          <p:spPr>
            <a:xfrm flipH="1" rot="10800000">
              <a:off x="1824" y="1920"/>
              <a:ext cx="2016" cy="912"/>
            </a:xfrm>
            <a:prstGeom prst="straightConnector1">
              <a:avLst/>
            </a:prstGeom>
            <a:noFill/>
            <a:ln cap="flat" cmpd="sng" w="57150">
              <a:solidFill>
                <a:schemeClr val="folHlink"/>
              </a:solidFill>
              <a:prstDash val="solid"/>
              <a:miter lim="800000"/>
              <a:headEnd len="med" w="med" type="none"/>
              <a:tailEnd len="med" w="med" type="none"/>
            </a:ln>
          </p:spPr>
        </p:cxnSp>
      </p:grpSp>
      <p:cxnSp>
        <p:nvCxnSpPr>
          <p:cNvPr id="434" name="Google Shape;434;p33"/>
          <p:cNvCxnSpPr/>
          <p:nvPr/>
        </p:nvCxnSpPr>
        <p:spPr>
          <a:xfrm>
            <a:off x="2133600" y="2819400"/>
            <a:ext cx="5105400" cy="0"/>
          </a:xfrm>
          <a:prstGeom prst="straightConnector1">
            <a:avLst/>
          </a:prstGeom>
          <a:noFill/>
          <a:ln cap="flat" cmpd="sng" w="38100">
            <a:solidFill>
              <a:schemeClr val="folHlink"/>
            </a:solidFill>
            <a:prstDash val="solid"/>
            <a:miter lim="800000"/>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428"/>
                                        </p:tgtEl>
                                        <p:attrNameLst>
                                          <p:attrName>style.visibility</p:attrName>
                                        </p:attrNameLst>
                                      </p:cBhvr>
                                      <p:to>
                                        <p:strVal val="visible"/>
                                      </p:to>
                                    </p:set>
                                    <p:anim calcmode="lin" valueType="num">
                                      <p:cBhvr additive="base">
                                        <p:cTn dur="500"/>
                                        <p:tgtEl>
                                          <p:spTgt spid="428"/>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429"/>
                                        </p:tgtEl>
                                        <p:attrNameLst>
                                          <p:attrName>style.visibility</p:attrName>
                                        </p:attrNameLst>
                                      </p:cBhvr>
                                      <p:to>
                                        <p:strVal val="visible"/>
                                      </p:to>
                                    </p:set>
                                    <p:animEffect filter="fade" transition="in">
                                      <p:cBhvr>
                                        <p:cTn dur="500"/>
                                        <p:tgtEl>
                                          <p:spTgt spid="429"/>
                                        </p:tgtEl>
                                      </p:cBhvr>
                                    </p:animEffect>
                                  </p:childTnLst>
                                </p:cTn>
                              </p:par>
                            </p:childTnLst>
                          </p:cTn>
                        </p:par>
                        <p:par>
                          <p:cTn fill="hold">
                            <p:stCondLst>
                              <p:cond delay="1000"/>
                            </p:stCondLst>
                            <p:childTnLst>
                              <p:par>
                                <p:cTn fill="hold" nodeType="afterEffect" presetClass="entr" presetID="10" presetSubtype="0">
                                  <p:stCondLst>
                                    <p:cond delay="3000"/>
                                  </p:stCondLst>
                                  <p:childTnLst>
                                    <p:set>
                                      <p:cBhvr>
                                        <p:cTn dur="1" fill="hold">
                                          <p:stCondLst>
                                            <p:cond delay="0"/>
                                          </p:stCondLst>
                                        </p:cTn>
                                        <p:tgtEl>
                                          <p:spTgt spid="434"/>
                                        </p:tgtEl>
                                        <p:attrNameLst>
                                          <p:attrName>style.visibility</p:attrName>
                                        </p:attrNameLst>
                                      </p:cBhvr>
                                      <p:to>
                                        <p:strVal val="visible"/>
                                      </p:to>
                                    </p:set>
                                    <p:animEffect filter="fade" transition="in">
                                      <p:cBhvr>
                                        <p:cTn dur="500"/>
                                        <p:tgtEl>
                                          <p:spTgt spid="434"/>
                                        </p:tgtEl>
                                      </p:cBhvr>
                                    </p:animEffect>
                                  </p:childTnLst>
                                </p:cTn>
                              </p:par>
                            </p:childTnLst>
                          </p:cTn>
                        </p:par>
                        <p:par>
                          <p:cTn fill="hold">
                            <p:stCondLst>
                              <p:cond delay="1500"/>
                            </p:stCondLst>
                            <p:childTnLst>
                              <p:par>
                                <p:cTn fill="hold" nodeType="afterEffect" presetClass="entr" presetID="10" presetSubtype="0">
                                  <p:stCondLst>
                                    <p:cond delay="2000"/>
                                  </p:stCondLst>
                                  <p:childTnLst>
                                    <p:set>
                                      <p:cBhvr>
                                        <p:cTn dur="1" fill="hold">
                                          <p:stCondLst>
                                            <p:cond delay="0"/>
                                          </p:stCondLst>
                                        </p:cTn>
                                        <p:tgtEl>
                                          <p:spTgt spid="430"/>
                                        </p:tgtEl>
                                        <p:attrNameLst>
                                          <p:attrName>style.visibility</p:attrName>
                                        </p:attrNameLst>
                                      </p:cBhvr>
                                      <p:to>
                                        <p:strVal val="visible"/>
                                      </p:to>
                                    </p:set>
                                    <p:animEffect filter="fade" transition="in">
                                      <p:cBhvr>
                                        <p:cTn dur="500"/>
                                        <p:tgtEl>
                                          <p:spTgt spid="4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34"/>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Don’t State the Obvious</a:t>
            </a:r>
            <a:endParaRPr/>
          </a:p>
        </p:txBody>
      </p:sp>
      <p:sp>
        <p:nvSpPr>
          <p:cNvPr id="440" name="Google Shape;440;p34"/>
          <p:cNvSpPr txBox="1"/>
          <p:nvPr/>
        </p:nvSpPr>
        <p:spPr>
          <a:xfrm>
            <a:off x="1295400" y="762000"/>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Another Example</a:t>
            </a:r>
            <a:endParaRPr/>
          </a:p>
        </p:txBody>
      </p:sp>
      <p:sp>
        <p:nvSpPr>
          <p:cNvPr id="441" name="Google Shape;441;p34"/>
          <p:cNvSpPr txBox="1"/>
          <p:nvPr/>
        </p:nvSpPr>
        <p:spPr>
          <a:xfrm>
            <a:off x="1600200" y="2438400"/>
            <a:ext cx="5943600" cy="720725"/>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1" i="0" lang="en-US" sz="1400" u="none">
                <a:solidFill>
                  <a:schemeClr val="dk1"/>
                </a:solidFill>
                <a:latin typeface="Verdana"/>
                <a:ea typeface="Verdana"/>
                <a:cs typeface="Verdana"/>
                <a:sym typeface="Verdana"/>
              </a:rPr>
              <a:t>     </a:t>
            </a:r>
            <a:r>
              <a:rPr b="1" i="0" lang="en-US" sz="2000" u="none">
                <a:solidFill>
                  <a:schemeClr val="dk1"/>
                </a:solidFill>
                <a:latin typeface="Verdana"/>
                <a:ea typeface="Verdana"/>
                <a:cs typeface="Verdana"/>
                <a:sym typeface="Verdana"/>
              </a:rPr>
              <a:t>This essay will discuss some ways teachers can fight teenage drug abuse. </a:t>
            </a:r>
            <a:endParaRPr/>
          </a:p>
        </p:txBody>
      </p:sp>
      <p:sp>
        <p:nvSpPr>
          <p:cNvPr id="442" name="Google Shape;442;p34"/>
          <p:cNvSpPr txBox="1"/>
          <p:nvPr/>
        </p:nvSpPr>
        <p:spPr>
          <a:xfrm>
            <a:off x="1600200" y="3962400"/>
            <a:ext cx="5943600" cy="1025525"/>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0" i="0" lang="en-US" sz="1400" u="none">
                <a:solidFill>
                  <a:schemeClr val="dk1"/>
                </a:solidFill>
                <a:latin typeface="Verdana"/>
                <a:ea typeface="Verdana"/>
                <a:cs typeface="Verdana"/>
                <a:sym typeface="Verdana"/>
              </a:rPr>
              <a:t>     </a:t>
            </a:r>
            <a:r>
              <a:rPr b="1" i="0" lang="en-US" sz="2000" u="none">
                <a:solidFill>
                  <a:schemeClr val="dk1"/>
                </a:solidFill>
                <a:latin typeface="Verdana"/>
                <a:ea typeface="Verdana"/>
                <a:cs typeface="Verdana"/>
                <a:sym typeface="Verdana"/>
              </a:rPr>
              <a:t>Teachers can fight teenage drug abuse by educating young people on its dangers and by being good role models.</a:t>
            </a:r>
            <a:endParaRPr/>
          </a:p>
        </p:txBody>
      </p:sp>
      <p:grpSp>
        <p:nvGrpSpPr>
          <p:cNvPr id="443" name="Google Shape;443;p34"/>
          <p:cNvGrpSpPr/>
          <p:nvPr/>
        </p:nvGrpSpPr>
        <p:grpSpPr>
          <a:xfrm>
            <a:off x="2667000" y="2057400"/>
            <a:ext cx="3200400" cy="1447800"/>
            <a:chOff x="1824" y="1920"/>
            <a:chExt cx="2016" cy="912"/>
          </a:xfrm>
        </p:grpSpPr>
        <p:cxnSp>
          <p:nvCxnSpPr>
            <p:cNvPr id="444" name="Google Shape;444;p34"/>
            <p:cNvCxnSpPr/>
            <p:nvPr/>
          </p:nvCxnSpPr>
          <p:spPr>
            <a:xfrm>
              <a:off x="2064" y="1920"/>
              <a:ext cx="1776" cy="912"/>
            </a:xfrm>
            <a:prstGeom prst="straightConnector1">
              <a:avLst/>
            </a:prstGeom>
            <a:noFill/>
            <a:ln cap="flat" cmpd="sng" w="57150">
              <a:solidFill>
                <a:schemeClr val="folHlink"/>
              </a:solidFill>
              <a:prstDash val="solid"/>
              <a:miter lim="800000"/>
              <a:headEnd len="med" w="med" type="none"/>
              <a:tailEnd len="med" w="med" type="none"/>
            </a:ln>
          </p:spPr>
        </p:cxnSp>
        <p:cxnSp>
          <p:nvCxnSpPr>
            <p:cNvPr id="445" name="Google Shape;445;p34"/>
            <p:cNvCxnSpPr/>
            <p:nvPr/>
          </p:nvCxnSpPr>
          <p:spPr>
            <a:xfrm flipH="1" rot="10800000">
              <a:off x="1824" y="1920"/>
              <a:ext cx="2016" cy="912"/>
            </a:xfrm>
            <a:prstGeom prst="straightConnector1">
              <a:avLst/>
            </a:prstGeom>
            <a:noFill/>
            <a:ln cap="flat" cmpd="sng" w="57150">
              <a:solidFill>
                <a:schemeClr val="folHlink"/>
              </a:solidFill>
              <a:prstDash val="solid"/>
              <a:miter lim="800000"/>
              <a:headEnd len="med" w="med" type="none"/>
              <a:tailEnd len="med" w="med" type="none"/>
            </a:ln>
          </p:spPr>
        </p:cxnSp>
      </p:grpSp>
      <p:cxnSp>
        <p:nvCxnSpPr>
          <p:cNvPr id="446" name="Google Shape;446;p34"/>
          <p:cNvCxnSpPr/>
          <p:nvPr/>
        </p:nvCxnSpPr>
        <p:spPr>
          <a:xfrm>
            <a:off x="1981200" y="2819400"/>
            <a:ext cx="3200400" cy="0"/>
          </a:xfrm>
          <a:prstGeom prst="straightConnector1">
            <a:avLst/>
          </a:prstGeom>
          <a:noFill/>
          <a:ln cap="flat" cmpd="sng" w="38100">
            <a:solidFill>
              <a:schemeClr val="folHlink"/>
            </a:solidFill>
            <a:prstDash val="solid"/>
            <a:miter lim="800000"/>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440"/>
                                        </p:tgtEl>
                                        <p:attrNameLst>
                                          <p:attrName>style.visibility</p:attrName>
                                        </p:attrNameLst>
                                      </p:cBhvr>
                                      <p:to>
                                        <p:strVal val="visible"/>
                                      </p:to>
                                    </p:set>
                                    <p:anim calcmode="lin" valueType="num">
                                      <p:cBhvr additive="base">
                                        <p:cTn dur="500"/>
                                        <p:tgtEl>
                                          <p:spTgt spid="440"/>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441"/>
                                        </p:tgtEl>
                                        <p:attrNameLst>
                                          <p:attrName>style.visibility</p:attrName>
                                        </p:attrNameLst>
                                      </p:cBhvr>
                                      <p:to>
                                        <p:strVal val="visible"/>
                                      </p:to>
                                    </p:set>
                                    <p:animEffect filter="fade" transition="in">
                                      <p:cBhvr>
                                        <p:cTn dur="500"/>
                                        <p:tgtEl>
                                          <p:spTgt spid="441"/>
                                        </p:tgtEl>
                                      </p:cBhvr>
                                    </p:animEffect>
                                  </p:childTnLst>
                                </p:cTn>
                              </p:par>
                            </p:childTnLst>
                          </p:cTn>
                        </p:par>
                        <p:par>
                          <p:cTn fill="hold">
                            <p:stCondLst>
                              <p:cond delay="1000"/>
                            </p:stCondLst>
                            <p:childTnLst>
                              <p:par>
                                <p:cTn fill="hold" nodeType="afterEffect" presetClass="entr" presetID="10" presetSubtype="0">
                                  <p:stCondLst>
                                    <p:cond delay="3000"/>
                                  </p:stCondLst>
                                  <p:childTnLst>
                                    <p:set>
                                      <p:cBhvr>
                                        <p:cTn dur="1" fill="hold">
                                          <p:stCondLst>
                                            <p:cond delay="0"/>
                                          </p:stCondLst>
                                        </p:cTn>
                                        <p:tgtEl>
                                          <p:spTgt spid="446"/>
                                        </p:tgtEl>
                                        <p:attrNameLst>
                                          <p:attrName>style.visibility</p:attrName>
                                        </p:attrNameLst>
                                      </p:cBhvr>
                                      <p:to>
                                        <p:strVal val="visible"/>
                                      </p:to>
                                    </p:set>
                                    <p:animEffect filter="fade" transition="in">
                                      <p:cBhvr>
                                        <p:cTn dur="500"/>
                                        <p:tgtEl>
                                          <p:spTgt spid="446"/>
                                        </p:tgtEl>
                                      </p:cBhvr>
                                    </p:animEffect>
                                  </p:childTnLst>
                                </p:cTn>
                              </p:par>
                            </p:childTnLst>
                          </p:cTn>
                        </p:par>
                        <p:par>
                          <p:cTn fill="hold">
                            <p:stCondLst>
                              <p:cond delay="1500"/>
                            </p:stCondLst>
                            <p:childTnLst>
                              <p:par>
                                <p:cTn fill="hold" nodeType="afterEffect" presetClass="entr" presetID="10" presetSubtype="0">
                                  <p:stCondLst>
                                    <p:cond delay="2000"/>
                                  </p:stCondLst>
                                  <p:childTnLst>
                                    <p:set>
                                      <p:cBhvr>
                                        <p:cTn dur="1" fill="hold">
                                          <p:stCondLst>
                                            <p:cond delay="0"/>
                                          </p:stCondLst>
                                        </p:cTn>
                                        <p:tgtEl>
                                          <p:spTgt spid="442"/>
                                        </p:tgtEl>
                                        <p:attrNameLst>
                                          <p:attrName>style.visibility</p:attrName>
                                        </p:attrNameLst>
                                      </p:cBhvr>
                                      <p:to>
                                        <p:strVal val="visible"/>
                                      </p:to>
                                    </p:set>
                                    <p:animEffect filter="fade" transition="in">
                                      <p:cBhvr>
                                        <p:cTn dur="500"/>
                                        <p:tgtEl>
                                          <p:spTgt spid="4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35"/>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452" name="Google Shape;452;p35"/>
          <p:cNvSpPr txBox="1"/>
          <p:nvPr/>
        </p:nvSpPr>
        <p:spPr>
          <a:xfrm>
            <a:off x="1219200" y="762000"/>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Review</a:t>
            </a:r>
            <a:endParaRPr/>
          </a:p>
        </p:txBody>
      </p:sp>
      <p:sp>
        <p:nvSpPr>
          <p:cNvPr id="453" name="Google Shape;453;p35"/>
          <p:cNvSpPr txBox="1"/>
          <p:nvPr/>
        </p:nvSpPr>
        <p:spPr>
          <a:xfrm>
            <a:off x="762000" y="1828800"/>
            <a:ext cx="8001000" cy="53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500"/>
              <a:buFont typeface="Noto Sans Symbols"/>
              <a:buChar char="✔"/>
            </a:pPr>
            <a:r>
              <a:rPr b="1" i="0" lang="en-US" sz="2000" u="none">
                <a:solidFill>
                  <a:schemeClr val="folHlink"/>
                </a:solidFill>
                <a:latin typeface="Verdana"/>
                <a:ea typeface="Verdana"/>
                <a:cs typeface="Verdana"/>
                <a:sym typeface="Verdana"/>
              </a:rPr>
              <a:t>states the main idea of the essay in a complete sentence, not in a question.</a:t>
            </a:r>
            <a:endParaRPr/>
          </a:p>
        </p:txBody>
      </p:sp>
      <p:sp>
        <p:nvSpPr>
          <p:cNvPr id="454" name="Google Shape;454;p35"/>
          <p:cNvSpPr txBox="1"/>
          <p:nvPr/>
        </p:nvSpPr>
        <p:spPr>
          <a:xfrm>
            <a:off x="762000" y="3429000"/>
            <a:ext cx="8001000" cy="53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500"/>
              <a:buFont typeface="Noto Sans Symbols"/>
              <a:buChar char="✔"/>
            </a:pPr>
            <a:r>
              <a:rPr b="1" i="0" lang="en-US" sz="2000" u="none">
                <a:solidFill>
                  <a:schemeClr val="folHlink"/>
                </a:solidFill>
                <a:latin typeface="Verdana"/>
                <a:ea typeface="Verdana"/>
                <a:cs typeface="Verdana"/>
                <a:sym typeface="Verdana"/>
              </a:rPr>
              <a:t>states an opinion or attitude on a topic.  It </a:t>
            </a:r>
            <a:r>
              <a:rPr b="1" i="0" lang="en-US" sz="2000" u="sng">
                <a:solidFill>
                  <a:schemeClr val="folHlink"/>
                </a:solidFill>
                <a:latin typeface="Verdana"/>
                <a:ea typeface="Verdana"/>
                <a:cs typeface="Verdana"/>
                <a:sym typeface="Verdana"/>
              </a:rPr>
              <a:t>doesn’t</a:t>
            </a:r>
            <a:r>
              <a:rPr b="1" i="0" lang="en-US" sz="2000" u="none">
                <a:solidFill>
                  <a:schemeClr val="folHlink"/>
                </a:solidFill>
                <a:latin typeface="Verdana"/>
                <a:ea typeface="Verdana"/>
                <a:cs typeface="Verdana"/>
                <a:sym typeface="Verdana"/>
              </a:rPr>
              <a:t> just state the topic, itself.</a:t>
            </a:r>
            <a:endParaRPr/>
          </a:p>
        </p:txBody>
      </p:sp>
      <p:pic>
        <p:nvPicPr>
          <p:cNvPr descr="C:\WINDOWS\Application Data\Microsoft\Media Catalog\Downloaded Clips\cl52\j0205618.wmf" id="455" name="Google Shape;455;p35"/>
          <p:cNvPicPr preferRelativeResize="0"/>
          <p:nvPr/>
        </p:nvPicPr>
        <p:blipFill rotWithShape="1">
          <a:blip r:embed="rId3">
            <a:alphaModFix/>
          </a:blip>
          <a:srcRect b="0" l="0" r="0" t="0"/>
          <a:stretch/>
        </p:blipFill>
        <p:spPr>
          <a:xfrm>
            <a:off x="762000" y="228600"/>
            <a:ext cx="1527175" cy="1222375"/>
          </a:xfrm>
          <a:prstGeom prst="rect">
            <a:avLst/>
          </a:prstGeom>
          <a:noFill/>
          <a:ln>
            <a:noFill/>
          </a:ln>
        </p:spPr>
      </p:pic>
      <p:sp>
        <p:nvSpPr>
          <p:cNvPr id="456" name="Google Shape;456;p35"/>
          <p:cNvSpPr txBox="1"/>
          <p:nvPr/>
        </p:nvSpPr>
        <p:spPr>
          <a:xfrm>
            <a:off x="762000" y="2743200"/>
            <a:ext cx="8001000" cy="53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500"/>
              <a:buFont typeface="Noto Sans Symbols"/>
              <a:buChar char="✔"/>
            </a:pPr>
            <a:r>
              <a:rPr b="1" i="0" lang="en-US" sz="2000" u="none">
                <a:solidFill>
                  <a:schemeClr val="folHlink"/>
                </a:solidFill>
                <a:latin typeface="Verdana"/>
                <a:ea typeface="Verdana"/>
                <a:cs typeface="Verdana"/>
                <a:sym typeface="Verdana"/>
              </a:rPr>
              <a:t>is usually at the end of an introduction.</a:t>
            </a:r>
            <a:endParaRPr/>
          </a:p>
        </p:txBody>
      </p:sp>
      <p:sp>
        <p:nvSpPr>
          <p:cNvPr id="457" name="Google Shape;457;p35"/>
          <p:cNvSpPr txBox="1"/>
          <p:nvPr/>
        </p:nvSpPr>
        <p:spPr>
          <a:xfrm>
            <a:off x="762000" y="4343400"/>
            <a:ext cx="8001000" cy="53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500"/>
              <a:buFont typeface="Noto Sans Symbols"/>
              <a:buChar char="✔"/>
            </a:pPr>
            <a:r>
              <a:rPr b="1" i="0" lang="en-US" sz="2000" u="none">
                <a:solidFill>
                  <a:schemeClr val="folHlink"/>
                </a:solidFill>
                <a:latin typeface="Verdana"/>
                <a:ea typeface="Verdana"/>
                <a:cs typeface="Verdana"/>
                <a:sym typeface="Verdana"/>
              </a:rPr>
              <a:t>often lists subtopics.</a:t>
            </a:r>
            <a:endParaRPr/>
          </a:p>
        </p:txBody>
      </p:sp>
      <p:sp>
        <p:nvSpPr>
          <p:cNvPr id="458" name="Google Shape;458;p35"/>
          <p:cNvSpPr txBox="1"/>
          <p:nvPr/>
        </p:nvSpPr>
        <p:spPr>
          <a:xfrm>
            <a:off x="762000" y="5029200"/>
            <a:ext cx="8001000" cy="53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500"/>
              <a:buFont typeface="Noto Sans Symbols"/>
              <a:buChar char="✔"/>
            </a:pPr>
            <a:r>
              <a:rPr b="1" i="0" lang="en-US" sz="2000" u="none">
                <a:solidFill>
                  <a:schemeClr val="folHlink"/>
                </a:solidFill>
                <a:latin typeface="Verdana"/>
                <a:ea typeface="Verdana"/>
                <a:cs typeface="Verdana"/>
                <a:sym typeface="Verdana"/>
              </a:rPr>
              <a:t>does not directly announce your main topic.</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452"/>
                                        </p:tgtEl>
                                        <p:attrNameLst>
                                          <p:attrName>style.visibility</p:attrName>
                                        </p:attrNameLst>
                                      </p:cBhvr>
                                      <p:to>
                                        <p:strVal val="visible"/>
                                      </p:to>
                                    </p:set>
                                    <p:anim calcmode="lin" valueType="num">
                                      <p:cBhvr additive="base">
                                        <p:cTn dur="500"/>
                                        <p:tgtEl>
                                          <p:spTgt spid="452"/>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453">
                                            <p:txEl>
                                              <p:pRg end="0" st="0"/>
                                            </p:txEl>
                                          </p:spTgt>
                                        </p:tgtEl>
                                        <p:attrNameLst>
                                          <p:attrName>style.visibility</p:attrName>
                                        </p:attrNameLst>
                                      </p:cBhvr>
                                      <p:to>
                                        <p:strVal val="visible"/>
                                      </p:to>
                                    </p:set>
                                    <p:anim calcmode="lin" valueType="num">
                                      <p:cBhvr additive="base">
                                        <p:cTn dur="500"/>
                                        <p:tgtEl>
                                          <p:spTgt spid="453">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4000"/>
                                  </p:stCondLst>
                                  <p:childTnLst>
                                    <p:set>
                                      <p:cBhvr>
                                        <p:cTn dur="1" fill="hold">
                                          <p:stCondLst>
                                            <p:cond delay="0"/>
                                          </p:stCondLst>
                                        </p:cTn>
                                        <p:tgtEl>
                                          <p:spTgt spid="456">
                                            <p:txEl>
                                              <p:pRg end="0" st="0"/>
                                            </p:txEl>
                                          </p:spTgt>
                                        </p:tgtEl>
                                        <p:attrNameLst>
                                          <p:attrName>style.visibility</p:attrName>
                                        </p:attrNameLst>
                                      </p:cBhvr>
                                      <p:to>
                                        <p:strVal val="visible"/>
                                      </p:to>
                                    </p:set>
                                    <p:anim calcmode="lin" valueType="num">
                                      <p:cBhvr additive="base">
                                        <p:cTn dur="500"/>
                                        <p:tgtEl>
                                          <p:spTgt spid="456">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8">
                                  <p:stCondLst>
                                    <p:cond delay="4000"/>
                                  </p:stCondLst>
                                  <p:childTnLst>
                                    <p:set>
                                      <p:cBhvr>
                                        <p:cTn dur="1" fill="hold">
                                          <p:stCondLst>
                                            <p:cond delay="0"/>
                                          </p:stCondLst>
                                        </p:cTn>
                                        <p:tgtEl>
                                          <p:spTgt spid="454">
                                            <p:txEl>
                                              <p:pRg end="0" st="0"/>
                                            </p:txEl>
                                          </p:spTgt>
                                        </p:tgtEl>
                                        <p:attrNameLst>
                                          <p:attrName>style.visibility</p:attrName>
                                        </p:attrNameLst>
                                      </p:cBhvr>
                                      <p:to>
                                        <p:strVal val="visible"/>
                                      </p:to>
                                    </p:set>
                                    <p:anim calcmode="lin" valueType="num">
                                      <p:cBhvr additive="base">
                                        <p:cTn dur="500"/>
                                        <p:tgtEl>
                                          <p:spTgt spid="454">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4000"/>
                                  </p:stCondLst>
                                  <p:childTnLst>
                                    <p:set>
                                      <p:cBhvr>
                                        <p:cTn dur="1" fill="hold">
                                          <p:stCondLst>
                                            <p:cond delay="0"/>
                                          </p:stCondLst>
                                        </p:cTn>
                                        <p:tgtEl>
                                          <p:spTgt spid="457">
                                            <p:txEl>
                                              <p:pRg end="0" st="0"/>
                                            </p:txEl>
                                          </p:spTgt>
                                        </p:tgtEl>
                                        <p:attrNameLst>
                                          <p:attrName>style.visibility</p:attrName>
                                        </p:attrNameLst>
                                      </p:cBhvr>
                                      <p:to>
                                        <p:strVal val="visible"/>
                                      </p:to>
                                    </p:set>
                                    <p:anim calcmode="lin" valueType="num">
                                      <p:cBhvr additive="base">
                                        <p:cTn dur="500"/>
                                        <p:tgtEl>
                                          <p:spTgt spid="457">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4000"/>
                                  </p:stCondLst>
                                  <p:childTnLst>
                                    <p:set>
                                      <p:cBhvr>
                                        <p:cTn dur="1" fill="hold">
                                          <p:stCondLst>
                                            <p:cond delay="0"/>
                                          </p:stCondLst>
                                        </p:cTn>
                                        <p:tgtEl>
                                          <p:spTgt spid="458">
                                            <p:txEl>
                                              <p:pRg end="0" st="0"/>
                                            </p:txEl>
                                          </p:spTgt>
                                        </p:tgtEl>
                                        <p:attrNameLst>
                                          <p:attrName>style.visibility</p:attrName>
                                        </p:attrNameLst>
                                      </p:cBhvr>
                                      <p:to>
                                        <p:strVal val="visible"/>
                                      </p:to>
                                    </p:set>
                                    <p:anim calcmode="lin" valueType="num">
                                      <p:cBhvr additive="base">
                                        <p:cTn dur="500"/>
                                        <p:tgtEl>
                                          <p:spTgt spid="458">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p36"/>
          <p:cNvSpPr txBox="1"/>
          <p:nvPr>
            <p:ph type="title"/>
          </p:nvPr>
        </p:nvSpPr>
        <p:spPr>
          <a:xfrm>
            <a:off x="457200" y="242887"/>
            <a:ext cx="6705600" cy="823912"/>
          </a:xfrm>
          <a:prstGeom prst="rect">
            <a:avLst/>
          </a:prstGeom>
          <a:noFill/>
          <a:ln>
            <a:noFill/>
          </a:ln>
        </p:spPr>
        <p:txBody>
          <a:bodyPr anchorCtr="0" anchor="b" bIns="45700" lIns="91425" spcFirstLastPara="1" rIns="91425" wrap="square" tIns="45700">
            <a:spAutoFit/>
          </a:bodyPr>
          <a:lstStyle/>
          <a:p>
            <a:pPr indent="0" lvl="0" marL="0" rtl="0" algn="ctr">
              <a:lnSpc>
                <a:spcPct val="100000"/>
              </a:lnSpc>
              <a:spcBef>
                <a:spcPts val="0"/>
              </a:spcBef>
              <a:spcAft>
                <a:spcPts val="0"/>
              </a:spcAft>
              <a:buClr>
                <a:schemeClr val="dk2"/>
              </a:buClr>
              <a:buSzPts val="4800"/>
              <a:buFont typeface="Verdana"/>
              <a:buNone/>
            </a:pPr>
            <a:r>
              <a:rPr b="1" i="0" lang="en-US" sz="4800" u="sng">
                <a:solidFill>
                  <a:schemeClr val="dk2"/>
                </a:solidFill>
                <a:latin typeface="Verdana"/>
                <a:ea typeface="Verdana"/>
                <a:cs typeface="Verdana"/>
                <a:sym typeface="Verdana"/>
              </a:rPr>
              <a:t>Practice Exercises</a:t>
            </a:r>
            <a:endParaRPr/>
          </a:p>
        </p:txBody>
      </p:sp>
      <p:sp>
        <p:nvSpPr>
          <p:cNvPr id="464" name="Google Shape;464;p36"/>
          <p:cNvSpPr txBox="1"/>
          <p:nvPr>
            <p:ph idx="1" type="body"/>
          </p:nvPr>
        </p:nvSpPr>
        <p:spPr>
          <a:xfrm>
            <a:off x="381000" y="1905000"/>
            <a:ext cx="8382000" cy="9906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400"/>
              </a:spcBef>
              <a:spcAft>
                <a:spcPts val="0"/>
              </a:spcAft>
              <a:buSzPts val="1500"/>
              <a:buNone/>
            </a:pPr>
            <a:r>
              <a:rPr lang="en-US" sz="2000"/>
              <a:t>Write a first thesis statement that you think you could use for your essay:</a:t>
            </a:r>
            <a:endParaRPr/>
          </a:p>
        </p:txBody>
      </p:sp>
      <p:pic>
        <p:nvPicPr>
          <p:cNvPr descr="C:\WINDOWS\Application Data\Microsoft\Media Catalog\Downloaded Clips\cl5d\j0234083.wmf" id="465" name="Google Shape;465;p36"/>
          <p:cNvPicPr preferRelativeResize="0"/>
          <p:nvPr/>
        </p:nvPicPr>
        <p:blipFill rotWithShape="1">
          <a:blip r:embed="rId3">
            <a:alphaModFix/>
          </a:blip>
          <a:srcRect b="0" l="0" r="0" t="0"/>
          <a:stretch/>
        </p:blipFill>
        <p:spPr>
          <a:xfrm>
            <a:off x="6948487" y="228600"/>
            <a:ext cx="2195512" cy="1093787"/>
          </a:xfrm>
          <a:prstGeom prst="rect">
            <a:avLst/>
          </a:prstGeom>
          <a:noFill/>
          <a:ln>
            <a:noFill/>
          </a:ln>
        </p:spPr>
      </p:pic>
      <p:pic>
        <p:nvPicPr>
          <p:cNvPr id="466" name="Google Shape;466;p36">
            <a:hlinkClick r:id="rId4"/>
          </p:cNvPr>
          <p:cNvPicPr preferRelativeResize="0"/>
          <p:nvPr/>
        </p:nvPicPr>
        <p:blipFill>
          <a:blip r:embed="rId5">
            <a:alphaModFix/>
          </a:blip>
          <a:stretch>
            <a:fillRect/>
          </a:stretch>
        </p:blipFill>
        <p:spPr>
          <a:xfrm>
            <a:off x="0" y="6143625"/>
            <a:ext cx="9144000" cy="714375"/>
          </a:xfrm>
          <a:prstGeom prst="rect">
            <a:avLst/>
          </a:prstGeom>
          <a:noFill/>
          <a:ln>
            <a:noFill/>
          </a:ln>
        </p:spPr>
      </p:pic>
      <p:sp>
        <p:nvSpPr>
          <p:cNvPr id="467" name="Google Shape;467;p36">
            <a:hlinkClick r:id="rId6"/>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71" name="Shape 471"/>
        <p:cNvGrpSpPr/>
        <p:nvPr/>
      </p:nvGrpSpPr>
      <p:grpSpPr>
        <a:xfrm>
          <a:off x="0" y="0"/>
          <a:ext cx="0" cy="0"/>
          <a:chOff x="0" y="0"/>
          <a:chExt cx="0" cy="0"/>
        </a:xfrm>
      </p:grpSpPr>
      <p:sp>
        <p:nvSpPr>
          <p:cNvPr id="472" name="Google Shape;472;p37"/>
          <p:cNvSpPr txBox="1"/>
          <p:nvPr>
            <p:ph type="title"/>
          </p:nvPr>
        </p:nvSpPr>
        <p:spPr>
          <a:xfrm>
            <a:off x="871537" y="862012"/>
            <a:ext cx="8162925" cy="762000"/>
          </a:xfrm>
          <a:prstGeom prst="rect">
            <a:avLst/>
          </a:prstGeom>
          <a:noFill/>
          <a:ln>
            <a:noFill/>
          </a:ln>
        </p:spPr>
        <p:txBody>
          <a:bodyPr anchorCtr="0" anchor="b" bIns="45700" lIns="91425" spcFirstLastPara="1" rIns="91425" wrap="square" tIns="45700">
            <a:spAutoFit/>
          </a:bodyPr>
          <a:lstStyle/>
          <a:p>
            <a:pPr indent="0" lvl="0" marL="0" rtl="0" algn="l">
              <a:lnSpc>
                <a:spcPct val="100000"/>
              </a:lnSpc>
              <a:spcBef>
                <a:spcPts val="0"/>
              </a:spcBef>
              <a:spcAft>
                <a:spcPts val="0"/>
              </a:spcAft>
              <a:buClr>
                <a:schemeClr val="dk2"/>
              </a:buClr>
              <a:buSzPts val="4400"/>
              <a:buFont typeface="Verdana"/>
              <a:buNone/>
            </a:pPr>
            <a:r>
              <a:rPr b="0" i="0" lang="en-US" sz="4400" u="none">
                <a:solidFill>
                  <a:schemeClr val="dk2"/>
                </a:solidFill>
                <a:latin typeface="Verdana"/>
                <a:ea typeface="Verdana"/>
                <a:cs typeface="Verdana"/>
                <a:sym typeface="Verdana"/>
              </a:rPr>
              <a:t>References</a:t>
            </a:r>
            <a:endParaRPr/>
          </a:p>
        </p:txBody>
      </p:sp>
      <p:sp>
        <p:nvSpPr>
          <p:cNvPr id="473" name="Google Shape;473;p37"/>
          <p:cNvSpPr txBox="1"/>
          <p:nvPr>
            <p:ph idx="1" type="body"/>
          </p:nvPr>
        </p:nvSpPr>
        <p:spPr>
          <a:xfrm>
            <a:off x="912812" y="1905000"/>
            <a:ext cx="8110537" cy="4191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folHlink"/>
              </a:buClr>
              <a:buSzPts val="1800"/>
              <a:buFont typeface="Noto Sans Symbols"/>
              <a:buChar char="■"/>
            </a:pPr>
            <a:r>
              <a:rPr b="0" i="0" lang="en-US" sz="2400" u="none">
                <a:solidFill>
                  <a:schemeClr val="dk1"/>
                </a:solidFill>
                <a:latin typeface="Verdana"/>
                <a:ea typeface="Verdana"/>
                <a:cs typeface="Verdana"/>
                <a:sym typeface="Verdana"/>
              </a:rPr>
              <a:t>PowerPoint Presentation by Ruth Luman: Modesto Junior College.</a:t>
            </a:r>
            <a:endParaRPr/>
          </a:p>
          <a:p>
            <a:pPr indent="-342900" lvl="0" marL="342900" rtl="0" algn="l">
              <a:lnSpc>
                <a:spcPct val="100000"/>
              </a:lnSpc>
              <a:spcBef>
                <a:spcPts val="280"/>
              </a:spcBef>
              <a:spcAft>
                <a:spcPts val="0"/>
              </a:spcAft>
              <a:buSzPts val="1050"/>
              <a:buNone/>
            </a:pPr>
            <a:r>
              <a:t/>
            </a:r>
            <a:endParaRPr b="0" i="0" sz="1400" u="none">
              <a:solidFill>
                <a:schemeClr val="dk1"/>
              </a:solidFill>
              <a:latin typeface="Verdana"/>
              <a:ea typeface="Verdana"/>
              <a:cs typeface="Verdana"/>
              <a:sym typeface="Verdana"/>
            </a:endParaRPr>
          </a:p>
          <a:p>
            <a:pPr indent="-342900" lvl="0" marL="342900" rtl="0" algn="l">
              <a:lnSpc>
                <a:spcPct val="100000"/>
              </a:lnSpc>
              <a:spcBef>
                <a:spcPts val="280"/>
              </a:spcBef>
              <a:spcAft>
                <a:spcPts val="0"/>
              </a:spcAft>
              <a:buSzPts val="1050"/>
              <a:buNone/>
            </a:pPr>
            <a:r>
              <a:t/>
            </a:r>
            <a:endParaRPr b="0" i="0" sz="1400" u="none">
              <a:solidFill>
                <a:schemeClr val="dk1"/>
              </a:solidFill>
              <a:latin typeface="Verdana"/>
              <a:ea typeface="Verdana"/>
              <a:cs typeface="Verdana"/>
              <a:sym typeface="Verdana"/>
            </a:endParaRPr>
          </a:p>
          <a:p>
            <a:pPr indent="-342900" lvl="0" marL="342900" rtl="0" algn="l">
              <a:lnSpc>
                <a:spcPct val="100000"/>
              </a:lnSpc>
              <a:spcBef>
                <a:spcPts val="400"/>
              </a:spcBef>
              <a:spcAft>
                <a:spcPts val="0"/>
              </a:spcAft>
              <a:buClr>
                <a:schemeClr val="folHlink"/>
              </a:buClr>
              <a:buSzPts val="1500"/>
              <a:buFont typeface="Noto Sans Symbols"/>
              <a:buChar char="■"/>
            </a:pPr>
            <a:r>
              <a:rPr b="0" i="1" lang="en-US" sz="2000" u="none">
                <a:solidFill>
                  <a:schemeClr val="dk1"/>
                </a:solidFill>
                <a:latin typeface="Verdana"/>
                <a:ea typeface="Verdana"/>
                <a:cs typeface="Verdana"/>
                <a:sym typeface="Verdana"/>
              </a:rPr>
              <a:t>This project incorporates portions of copyrighted works.  These items are included under the fair use exemption of the U.S. Copyright Law and have been prepared according to the educational fair use guidelines.  They are restricted from further use.</a:t>
            </a:r>
            <a:endParaRPr/>
          </a:p>
          <a:p>
            <a:pPr indent="-247650" lvl="0" marL="342900" rtl="0" algn="l">
              <a:spcBef>
                <a:spcPts val="400"/>
              </a:spcBef>
              <a:spcAft>
                <a:spcPts val="0"/>
              </a:spcAft>
              <a:buSzPts val="1500"/>
              <a:buNone/>
            </a:pPr>
            <a:r>
              <a:t/>
            </a:r>
            <a:endParaRPr b="0" i="1" sz="2000" u="none">
              <a:solidFill>
                <a:schemeClr val="dk1"/>
              </a:solidFill>
              <a:latin typeface="Verdana"/>
              <a:ea typeface="Verdana"/>
              <a:cs typeface="Verdana"/>
              <a:sym typeface="Verdana"/>
            </a:endParaRPr>
          </a:p>
        </p:txBody>
      </p:sp>
      <p:sp>
        <p:nvSpPr>
          <p:cNvPr id="474" name="Google Shape;474;p37"/>
          <p:cNvSpPr/>
          <p:nvPr/>
        </p:nvSpPr>
        <p:spPr>
          <a:xfrm>
            <a:off x="304800" y="6172200"/>
            <a:ext cx="914400" cy="457200"/>
          </a:xfrm>
          <a:custGeom>
            <a:rect b="b" l="l" r="r" t="t"/>
            <a:pathLst>
              <a:path extrusionOk="0" h="120000" w="120000">
                <a:moveTo>
                  <a:pt x="0" y="0"/>
                </a:moveTo>
                <a:lnTo>
                  <a:pt x="120000" y="0"/>
                </a:lnTo>
                <a:lnTo>
                  <a:pt x="120000" y="120000"/>
                </a:lnTo>
                <a:lnTo>
                  <a:pt x="0" y="120000"/>
                </a:lnTo>
                <a:close/>
                <a:moveTo>
                  <a:pt x="37500" y="60000"/>
                </a:moveTo>
                <a:lnTo>
                  <a:pt x="82500" y="15000"/>
                </a:lnTo>
                <a:lnTo>
                  <a:pt x="82500" y="105000"/>
                </a:lnTo>
                <a:close/>
              </a:path>
              <a:path extrusionOk="0" fill="darken" h="120000" w="120000">
                <a:moveTo>
                  <a:pt x="37500" y="60000"/>
                </a:moveTo>
                <a:lnTo>
                  <a:pt x="82500" y="15000"/>
                </a:lnTo>
                <a:lnTo>
                  <a:pt x="82500" y="105000"/>
                </a:lnTo>
                <a:close/>
              </a:path>
              <a:path extrusionOk="0" fill="none" h="120000" w="120000">
                <a:moveTo>
                  <a:pt x="37500" y="60000"/>
                </a:moveTo>
                <a:lnTo>
                  <a:pt x="82500" y="15000"/>
                </a:lnTo>
                <a:lnTo>
                  <a:pt x="82500" y="105000"/>
                </a:lnTo>
                <a:close/>
              </a:path>
              <a:path extrusionOk="0" fill="none" h="120000" w="120000">
                <a:moveTo>
                  <a:pt x="0" y="0"/>
                </a:moveTo>
                <a:lnTo>
                  <a:pt x="120000" y="0"/>
                </a:lnTo>
                <a:lnTo>
                  <a:pt x="120000" y="120000"/>
                </a:lnTo>
                <a:lnTo>
                  <a:pt x="0" y="120000"/>
                </a:lnTo>
                <a:close/>
              </a:path>
            </a:pathLst>
          </a:custGeom>
          <a:solidFill>
            <a:schemeClr val="hlink"/>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pic>
        <p:nvPicPr>
          <p:cNvPr descr="C:\WINDOWS\Application Data\Microsoft\Media Catalog\Downloaded Clips\cl67\j0257861.wmf" id="475" name="Google Shape;475;p37"/>
          <p:cNvPicPr preferRelativeResize="0"/>
          <p:nvPr/>
        </p:nvPicPr>
        <p:blipFill rotWithShape="1">
          <a:blip r:embed="rId3">
            <a:alphaModFix/>
          </a:blip>
          <a:srcRect b="0" l="0" r="0" t="0"/>
          <a:stretch/>
        </p:blipFill>
        <p:spPr>
          <a:xfrm>
            <a:off x="4114800" y="6180137"/>
            <a:ext cx="533400" cy="5254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6"/>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Definition</a:t>
            </a:r>
            <a:endParaRPr/>
          </a:p>
        </p:txBody>
      </p:sp>
      <p:sp>
        <p:nvSpPr>
          <p:cNvPr id="180" name="Google Shape;180;p16"/>
          <p:cNvSpPr txBox="1"/>
          <p:nvPr/>
        </p:nvSpPr>
        <p:spPr>
          <a:xfrm>
            <a:off x="1295400" y="1066800"/>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Thesis Statement</a:t>
            </a:r>
            <a:endParaRPr/>
          </a:p>
        </p:txBody>
      </p:sp>
      <p:sp>
        <p:nvSpPr>
          <p:cNvPr id="181" name="Google Shape;181;p16"/>
          <p:cNvSpPr/>
          <p:nvPr/>
        </p:nvSpPr>
        <p:spPr>
          <a:xfrm>
            <a:off x="2819400" y="4953000"/>
            <a:ext cx="914400" cy="457200"/>
          </a:xfrm>
          <a:custGeom>
            <a:rect b="b" l="l" r="r" t="t"/>
            <a:pathLst>
              <a:path extrusionOk="0" h="120000" w="120000">
                <a:moveTo>
                  <a:pt x="0" y="0"/>
                </a:moveTo>
                <a:lnTo>
                  <a:pt x="120000" y="0"/>
                </a:lnTo>
                <a:lnTo>
                  <a:pt x="120000" y="120000"/>
                </a:lnTo>
                <a:lnTo>
                  <a:pt x="0" y="120000"/>
                </a:lnTo>
                <a:close/>
                <a:moveTo>
                  <a:pt x="82500" y="60000"/>
                </a:moveTo>
                <a:lnTo>
                  <a:pt x="37500" y="15000"/>
                </a:lnTo>
                <a:lnTo>
                  <a:pt x="37500" y="105000"/>
                </a:lnTo>
                <a:close/>
              </a:path>
              <a:path extrusionOk="0" fill="darken" h="120000" w="120000">
                <a:moveTo>
                  <a:pt x="82500" y="60000"/>
                </a:moveTo>
                <a:lnTo>
                  <a:pt x="37500" y="15000"/>
                </a:lnTo>
                <a:lnTo>
                  <a:pt x="37500" y="105000"/>
                </a:lnTo>
                <a:close/>
              </a:path>
              <a:path extrusionOk="0" fill="none" h="120000" w="120000">
                <a:moveTo>
                  <a:pt x="82500" y="60000"/>
                </a:moveTo>
                <a:lnTo>
                  <a:pt x="37500" y="105000"/>
                </a:lnTo>
                <a:lnTo>
                  <a:pt x="37500" y="15000"/>
                </a:lnTo>
                <a:close/>
              </a:path>
              <a:path extrusionOk="0" fill="none" h="120000" w="120000">
                <a:moveTo>
                  <a:pt x="0" y="0"/>
                </a:moveTo>
                <a:lnTo>
                  <a:pt x="120000" y="0"/>
                </a:lnTo>
                <a:lnTo>
                  <a:pt x="120000" y="120000"/>
                </a:lnTo>
                <a:lnTo>
                  <a:pt x="0" y="120000"/>
                </a:lnTo>
                <a:close/>
              </a:path>
            </a:pathLst>
          </a:custGeom>
          <a:solidFill>
            <a:schemeClr val="hlink"/>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82" name="Google Shape;182;p16"/>
          <p:cNvSpPr txBox="1"/>
          <p:nvPr>
            <p:ph idx="1" type="body"/>
          </p:nvPr>
        </p:nvSpPr>
        <p:spPr>
          <a:xfrm>
            <a:off x="381000" y="2057400"/>
            <a:ext cx="8382000" cy="34290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800"/>
              <a:buNone/>
            </a:pPr>
            <a:r>
              <a:rPr b="0" i="0" lang="en-US" sz="2400" u="none">
                <a:solidFill>
                  <a:schemeClr val="hlink"/>
                </a:solidFill>
                <a:latin typeface="Verdana"/>
                <a:ea typeface="Verdana"/>
                <a:cs typeface="Verdana"/>
                <a:sym typeface="Verdana"/>
              </a:rPr>
              <a:t>	  </a:t>
            </a:r>
            <a:r>
              <a:rPr b="1" i="0" lang="en-US" sz="2400" u="none">
                <a:solidFill>
                  <a:schemeClr val="dk2"/>
                </a:solidFill>
                <a:latin typeface="Verdana"/>
                <a:ea typeface="Verdana"/>
                <a:cs typeface="Verdana"/>
                <a:sym typeface="Verdana"/>
              </a:rPr>
              <a:t>A </a:t>
            </a:r>
            <a:r>
              <a:rPr b="1" i="0" lang="en-US" sz="2400" u="sng">
                <a:solidFill>
                  <a:schemeClr val="folHlink"/>
                </a:solidFill>
                <a:latin typeface="Verdana"/>
                <a:ea typeface="Verdana"/>
                <a:cs typeface="Verdana"/>
                <a:sym typeface="Verdana"/>
              </a:rPr>
              <a:t>thesis statement</a:t>
            </a:r>
            <a:r>
              <a:rPr b="1" i="0" lang="en-US" sz="2400" u="none">
                <a:solidFill>
                  <a:schemeClr val="dk2"/>
                </a:solidFill>
                <a:latin typeface="Verdana"/>
                <a:ea typeface="Verdana"/>
                <a:cs typeface="Verdana"/>
                <a:sym typeface="Verdana"/>
              </a:rPr>
              <a:t> is a complete sentence</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that contains one main idea.  This idea controls</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the content of the entire essay.  A thesis</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statement that contains </a:t>
            </a:r>
            <a:r>
              <a:rPr b="1" i="0" lang="en-US" sz="2400" u="sng">
                <a:solidFill>
                  <a:schemeClr val="folHlink"/>
                </a:solidFill>
                <a:latin typeface="Verdana"/>
                <a:ea typeface="Verdana"/>
                <a:cs typeface="Verdana"/>
                <a:sym typeface="Verdana"/>
              </a:rPr>
              <a:t>subpoints</a:t>
            </a:r>
            <a:r>
              <a:rPr b="1" i="0" lang="en-US" sz="2400" u="none">
                <a:solidFill>
                  <a:schemeClr val="dk2"/>
                </a:solidFill>
                <a:latin typeface="Verdana"/>
                <a:ea typeface="Verdana"/>
                <a:cs typeface="Verdana"/>
                <a:sym typeface="Verdana"/>
              </a:rPr>
              <a:t> also helps a</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reader know how the essay will be organized. </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Look at the introductory paragraph below.  See</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if you can identify the </a:t>
            </a:r>
            <a:r>
              <a:rPr b="1" i="0" lang="en-US" sz="2400" u="sng">
                <a:solidFill>
                  <a:schemeClr val="folHlink"/>
                </a:solidFill>
                <a:latin typeface="Verdana"/>
                <a:ea typeface="Verdana"/>
                <a:cs typeface="Verdana"/>
                <a:sym typeface="Verdana"/>
              </a:rPr>
              <a:t>thesis statement</a:t>
            </a:r>
            <a:r>
              <a:rPr b="1" i="0" lang="en-US" sz="2400" u="none">
                <a:solidFill>
                  <a:schemeClr val="dk2"/>
                </a:solidFill>
                <a:latin typeface="Verdana"/>
                <a:ea typeface="Verdana"/>
                <a:cs typeface="Verdana"/>
                <a:sym typeface="Verdana"/>
              </a:rPr>
              <a:t> and</a:t>
            </a:r>
            <a:endParaRPr/>
          </a:p>
          <a:p>
            <a:pPr indent="-342900" lvl="0" marL="342900" rtl="0" algn="l">
              <a:lnSpc>
                <a:spcPct val="90000"/>
              </a:lnSpc>
              <a:spcBef>
                <a:spcPts val="480"/>
              </a:spcBef>
              <a:spcAft>
                <a:spcPts val="0"/>
              </a:spcAft>
              <a:buSzPts val="1800"/>
              <a:buNone/>
            </a:pPr>
            <a:r>
              <a:rPr b="1" i="0" lang="en-US" sz="2400" u="sng">
                <a:solidFill>
                  <a:schemeClr val="folHlink"/>
                </a:solidFill>
                <a:latin typeface="Verdana"/>
                <a:ea typeface="Verdana"/>
                <a:cs typeface="Verdana"/>
                <a:sym typeface="Verdana"/>
              </a:rPr>
              <a:t>subpoints</a:t>
            </a:r>
            <a:r>
              <a:rPr b="1" i="0" lang="en-US" sz="2400" u="sng">
                <a:solidFill>
                  <a:schemeClr val="dk2"/>
                </a:solidFill>
                <a:latin typeface="Verdana"/>
                <a:ea typeface="Verdana"/>
                <a:cs typeface="Verdana"/>
                <a:sym typeface="Verdana"/>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80"/>
                                        </p:tgtEl>
                                        <p:attrNameLst>
                                          <p:attrName>style.visibility</p:attrName>
                                        </p:attrNameLst>
                                      </p:cBhvr>
                                      <p:to>
                                        <p:strVal val="visible"/>
                                      </p:to>
                                    </p:set>
                                    <p:anim calcmode="lin" valueType="num">
                                      <p:cBhvr additive="base">
                                        <p:cTn dur="500"/>
                                        <p:tgtEl>
                                          <p:spTgt spid="180"/>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500"/>
                                        <p:tgtEl>
                                          <p:spTgt spid="182"/>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500"/>
                                        <p:tgtEl>
                                          <p:spTgt spid="1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grpSp>
        <p:nvGrpSpPr>
          <p:cNvPr id="187" name="Google Shape;187;p17"/>
          <p:cNvGrpSpPr/>
          <p:nvPr/>
        </p:nvGrpSpPr>
        <p:grpSpPr>
          <a:xfrm>
            <a:off x="838200" y="3810000"/>
            <a:ext cx="7620000" cy="838200"/>
            <a:chOff x="528" y="2400"/>
            <a:chExt cx="4800" cy="528"/>
          </a:xfrm>
        </p:grpSpPr>
        <p:sp>
          <p:nvSpPr>
            <p:cNvPr id="188" name="Google Shape;188;p17"/>
            <p:cNvSpPr txBox="1"/>
            <p:nvPr/>
          </p:nvSpPr>
          <p:spPr>
            <a:xfrm>
              <a:off x="960" y="2400"/>
              <a:ext cx="4368" cy="144"/>
            </a:xfrm>
            <a:prstGeom prst="rect">
              <a:avLst/>
            </a:prstGeom>
            <a:solidFill>
              <a:srgbClr val="CCEC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89" name="Google Shape;189;p17"/>
            <p:cNvSpPr txBox="1"/>
            <p:nvPr/>
          </p:nvSpPr>
          <p:spPr>
            <a:xfrm>
              <a:off x="528" y="2544"/>
              <a:ext cx="4752" cy="192"/>
            </a:xfrm>
            <a:prstGeom prst="rect">
              <a:avLst/>
            </a:prstGeom>
            <a:solidFill>
              <a:srgbClr val="CCEC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90" name="Google Shape;190;p17"/>
            <p:cNvSpPr txBox="1"/>
            <p:nvPr/>
          </p:nvSpPr>
          <p:spPr>
            <a:xfrm>
              <a:off x="576" y="2736"/>
              <a:ext cx="2160" cy="192"/>
            </a:xfrm>
            <a:prstGeom prst="rect">
              <a:avLst/>
            </a:prstGeom>
            <a:solidFill>
              <a:srgbClr val="CCEC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grpSp>
      <p:grpSp>
        <p:nvGrpSpPr>
          <p:cNvPr id="191" name="Google Shape;191;p17"/>
          <p:cNvGrpSpPr/>
          <p:nvPr/>
        </p:nvGrpSpPr>
        <p:grpSpPr>
          <a:xfrm>
            <a:off x="914400" y="3276600"/>
            <a:ext cx="7543800" cy="762000"/>
            <a:chOff x="576" y="2064"/>
            <a:chExt cx="4752" cy="480"/>
          </a:xfrm>
        </p:grpSpPr>
        <p:sp>
          <p:nvSpPr>
            <p:cNvPr id="192" name="Google Shape;192;p17"/>
            <p:cNvSpPr txBox="1"/>
            <p:nvPr/>
          </p:nvSpPr>
          <p:spPr>
            <a:xfrm>
              <a:off x="2064" y="2064"/>
              <a:ext cx="3264" cy="192"/>
            </a:xfrm>
            <a:prstGeom prst="rect">
              <a:avLst/>
            </a:prstGeom>
            <a:solidFill>
              <a:srgbClr val="FFFF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93" name="Google Shape;193;p17"/>
            <p:cNvSpPr txBox="1"/>
            <p:nvPr/>
          </p:nvSpPr>
          <p:spPr>
            <a:xfrm>
              <a:off x="576" y="2208"/>
              <a:ext cx="4752" cy="192"/>
            </a:xfrm>
            <a:prstGeom prst="rect">
              <a:avLst/>
            </a:prstGeom>
            <a:solidFill>
              <a:srgbClr val="FFFF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194" name="Google Shape;194;p17"/>
            <p:cNvSpPr txBox="1"/>
            <p:nvPr/>
          </p:nvSpPr>
          <p:spPr>
            <a:xfrm>
              <a:off x="576" y="2352"/>
              <a:ext cx="384" cy="192"/>
            </a:xfrm>
            <a:prstGeom prst="rect">
              <a:avLst/>
            </a:prstGeom>
            <a:solidFill>
              <a:srgbClr val="FFFF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grpSp>
      <p:sp>
        <p:nvSpPr>
          <p:cNvPr id="195" name="Google Shape;195;p17"/>
          <p:cNvSpPr txBox="1"/>
          <p:nvPr/>
        </p:nvSpPr>
        <p:spPr>
          <a:xfrm>
            <a:off x="838200" y="1524000"/>
            <a:ext cx="7696200" cy="3132137"/>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0" i="0" lang="en-US" sz="1400" u="none">
                <a:solidFill>
                  <a:schemeClr val="dk1"/>
                </a:solidFill>
                <a:latin typeface="Verdana"/>
                <a:ea typeface="Verdana"/>
                <a:cs typeface="Verdana"/>
                <a:sym typeface="Verdana"/>
              </a:rPr>
              <a:t>     </a:t>
            </a:r>
            <a:r>
              <a:rPr b="1" i="0" lang="en-US" sz="1800" u="none">
                <a:solidFill>
                  <a:schemeClr val="dk2"/>
                </a:solidFill>
                <a:latin typeface="Verdana"/>
                <a:ea typeface="Verdana"/>
                <a:cs typeface="Verdana"/>
                <a:sym typeface="Verdana"/>
              </a:rPr>
              <a:t>When I was young, I always knew that I wanted to become a teacher someday.  When I played, I would often gather my dolls together and pretend to teach them how to do math problems or how to read a book.  As I grew older, my desire to become an ESL teacher became clearer as I did some volunteer teaching overseas and in the United States.  As I look back on my reasons for becoming a teacher, there are three reasons that stand out.  They are my love for the English language, my innate interest in how people learn, and my desire to help other people .</a:t>
            </a:r>
            <a:endParaRPr/>
          </a:p>
        </p:txBody>
      </p:sp>
      <p:sp>
        <p:nvSpPr>
          <p:cNvPr id="196" name="Google Shape;196;p17"/>
          <p:cNvSpPr txBox="1"/>
          <p:nvPr/>
        </p:nvSpPr>
        <p:spPr>
          <a:xfrm>
            <a:off x="4572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Definition</a:t>
            </a:r>
            <a:endParaRPr/>
          </a:p>
        </p:txBody>
      </p:sp>
      <p:sp>
        <p:nvSpPr>
          <p:cNvPr id="197" name="Google Shape;197;p17"/>
          <p:cNvSpPr txBox="1"/>
          <p:nvPr/>
        </p:nvSpPr>
        <p:spPr>
          <a:xfrm>
            <a:off x="1143000" y="838200"/>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Thesis Statement</a:t>
            </a:r>
            <a:endParaRPr/>
          </a:p>
        </p:txBody>
      </p:sp>
      <p:sp>
        <p:nvSpPr>
          <p:cNvPr id="198" name="Google Shape;198;p17"/>
          <p:cNvSpPr txBox="1"/>
          <p:nvPr/>
        </p:nvSpPr>
        <p:spPr>
          <a:xfrm>
            <a:off x="1143000" y="4876800"/>
            <a:ext cx="2819400" cy="1098550"/>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600"/>
              <a:buFont typeface="Verdana"/>
              <a:buNone/>
            </a:pPr>
            <a:r>
              <a:rPr b="0" i="0" lang="en-US" sz="1600" u="none">
                <a:solidFill>
                  <a:schemeClr val="folHlink"/>
                </a:solidFill>
                <a:latin typeface="Verdana"/>
                <a:ea typeface="Verdana"/>
                <a:cs typeface="Verdana"/>
                <a:sym typeface="Verdana"/>
              </a:rPr>
              <a:t>The </a:t>
            </a:r>
            <a:r>
              <a:rPr b="1" i="0" lang="en-US" sz="1600" u="sng">
                <a:solidFill>
                  <a:schemeClr val="folHlink"/>
                </a:solidFill>
                <a:latin typeface="Verdana"/>
                <a:ea typeface="Verdana"/>
                <a:cs typeface="Verdana"/>
                <a:sym typeface="Verdana"/>
              </a:rPr>
              <a:t>thesis statement</a:t>
            </a:r>
            <a:r>
              <a:rPr b="0" i="0" lang="en-US" sz="1600" u="none">
                <a:solidFill>
                  <a:schemeClr val="folHlink"/>
                </a:solidFill>
                <a:latin typeface="Verdana"/>
                <a:ea typeface="Verdana"/>
                <a:cs typeface="Verdana"/>
                <a:sym typeface="Verdana"/>
              </a:rPr>
              <a:t> contains the main idea that controls the content of the essay.</a:t>
            </a:r>
            <a:endParaRPr/>
          </a:p>
        </p:txBody>
      </p:sp>
      <p:sp>
        <p:nvSpPr>
          <p:cNvPr id="199" name="Google Shape;199;p17"/>
          <p:cNvSpPr/>
          <p:nvPr/>
        </p:nvSpPr>
        <p:spPr>
          <a:xfrm>
            <a:off x="457200" y="3522662"/>
            <a:ext cx="685800" cy="1354137"/>
          </a:xfrm>
          <a:custGeom>
            <a:rect b="b" l="l" r="r" t="t"/>
            <a:pathLst>
              <a:path extrusionOk="0" h="624" w="400">
                <a:moveTo>
                  <a:pt x="304" y="0"/>
                </a:moveTo>
                <a:cubicBezTo>
                  <a:pt x="152" y="116"/>
                  <a:pt x="0" y="232"/>
                  <a:pt x="16" y="336"/>
                </a:cubicBezTo>
                <a:cubicBezTo>
                  <a:pt x="32" y="440"/>
                  <a:pt x="336" y="576"/>
                  <a:pt x="400" y="624"/>
                </a:cubicBezTo>
              </a:path>
            </a:pathLst>
          </a:custGeom>
          <a:noFill/>
          <a:ln cap="flat" cmpd="sng" w="38100">
            <a:solidFill>
              <a:schemeClr val="folHlink"/>
            </a:solidFill>
            <a:prstDash val="solid"/>
            <a:miter lim="524288"/>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00" name="Google Shape;200;p17"/>
          <p:cNvSpPr txBox="1"/>
          <p:nvPr/>
        </p:nvSpPr>
        <p:spPr>
          <a:xfrm>
            <a:off x="4445000" y="4818062"/>
            <a:ext cx="2743200" cy="1098550"/>
          </a:xfrm>
          <a:prstGeom prst="rect">
            <a:avLst/>
          </a:prstGeom>
          <a:solidFill>
            <a:schemeClr val="accent1"/>
          </a:solidFill>
          <a:ln cap="flat" cmpd="sng" w="28575">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600"/>
              <a:buFont typeface="Verdana"/>
              <a:buNone/>
            </a:pPr>
            <a:r>
              <a:rPr b="1" i="0" lang="en-US" sz="1600" u="sng">
                <a:solidFill>
                  <a:schemeClr val="dk2"/>
                </a:solidFill>
                <a:latin typeface="Verdana"/>
                <a:ea typeface="Verdana"/>
                <a:cs typeface="Verdana"/>
                <a:sym typeface="Verdana"/>
              </a:rPr>
              <a:t>Subpoints</a:t>
            </a:r>
            <a:r>
              <a:rPr b="0" i="0" lang="en-US" sz="1600" u="none">
                <a:solidFill>
                  <a:schemeClr val="dk2"/>
                </a:solidFill>
                <a:latin typeface="Verdana"/>
                <a:ea typeface="Verdana"/>
                <a:cs typeface="Verdana"/>
                <a:sym typeface="Verdana"/>
              </a:rPr>
              <a:t> in the thesis or nearby help the reader know how the essay will be organized</a:t>
            </a:r>
            <a:endParaRPr/>
          </a:p>
        </p:txBody>
      </p:sp>
      <p:sp>
        <p:nvSpPr>
          <p:cNvPr id="201" name="Google Shape;201;p17"/>
          <p:cNvSpPr/>
          <p:nvPr/>
        </p:nvSpPr>
        <p:spPr>
          <a:xfrm>
            <a:off x="7239000" y="3962400"/>
            <a:ext cx="1638300" cy="914400"/>
          </a:xfrm>
          <a:custGeom>
            <a:rect b="b" l="l" r="r" t="t"/>
            <a:pathLst>
              <a:path extrusionOk="0" h="384" w="1160">
                <a:moveTo>
                  <a:pt x="624" y="0"/>
                </a:moveTo>
                <a:cubicBezTo>
                  <a:pt x="892" y="40"/>
                  <a:pt x="1160" y="80"/>
                  <a:pt x="1056" y="144"/>
                </a:cubicBezTo>
                <a:cubicBezTo>
                  <a:pt x="952" y="208"/>
                  <a:pt x="176" y="344"/>
                  <a:pt x="0" y="384"/>
                </a:cubicBezTo>
              </a:path>
            </a:pathLst>
          </a:custGeom>
          <a:noFill/>
          <a:ln cap="flat" cmpd="sng" w="38100">
            <a:solidFill>
              <a:schemeClr val="dk2"/>
            </a:solidFill>
            <a:prstDash val="solid"/>
            <a:miter lim="524288"/>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97"/>
                                        </p:tgtEl>
                                        <p:attrNameLst>
                                          <p:attrName>style.visibility</p:attrName>
                                        </p:attrNameLst>
                                      </p:cBhvr>
                                      <p:to>
                                        <p:strVal val="visible"/>
                                      </p:to>
                                    </p:set>
                                    <p:anim calcmode="lin" valueType="num">
                                      <p:cBhvr additive="base">
                                        <p:cTn dur="500"/>
                                        <p:tgtEl>
                                          <p:spTgt spid="197"/>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500"/>
                                        <p:tgtEl>
                                          <p:spTgt spid="195"/>
                                        </p:tgtEl>
                                      </p:cBhvr>
                                    </p:animEffect>
                                  </p:childTnLst>
                                </p:cTn>
                              </p:par>
                            </p:childTnLst>
                          </p:cTn>
                        </p:par>
                        <p:par>
                          <p:cTn fill="hold">
                            <p:stCondLst>
                              <p:cond delay="1000"/>
                            </p:stCondLst>
                            <p:childTnLst>
                              <p:par>
                                <p:cTn fill="hold" nodeType="afterEffect" presetClass="entr" presetID="10" presetSubtype="0">
                                  <p:stCondLst>
                                    <p:cond delay="2000"/>
                                  </p:stCondLst>
                                  <p:childTnLst>
                                    <p:set>
                                      <p:cBhvr>
                                        <p:cTn dur="1" fill="hold">
                                          <p:stCondLst>
                                            <p:cond delay="0"/>
                                          </p:stCondLst>
                                        </p:cTn>
                                        <p:tgtEl>
                                          <p:spTgt spid="199"/>
                                        </p:tgtEl>
                                        <p:attrNameLst>
                                          <p:attrName>style.visibility</p:attrName>
                                        </p:attrNameLst>
                                      </p:cBhvr>
                                      <p:to>
                                        <p:strVal val="visible"/>
                                      </p:to>
                                    </p:set>
                                    <p:animEffect filter="fade" transition="in">
                                      <p:cBhvr>
                                        <p:cTn dur="500"/>
                                        <p:tgtEl>
                                          <p:spTgt spid="199"/>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500"/>
                                        <p:tgtEl>
                                          <p:spTgt spid="198"/>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500"/>
                                        <p:tgtEl>
                                          <p:spTgt spid="201"/>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500"/>
                                        <p:tgtEl>
                                          <p:spTgt spid="2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grpSp>
        <p:nvGrpSpPr>
          <p:cNvPr id="206" name="Google Shape;206;p18"/>
          <p:cNvGrpSpPr/>
          <p:nvPr/>
        </p:nvGrpSpPr>
        <p:grpSpPr>
          <a:xfrm>
            <a:off x="1066800" y="3505200"/>
            <a:ext cx="7086600" cy="1066800"/>
            <a:chOff x="672" y="2208"/>
            <a:chExt cx="4464" cy="672"/>
          </a:xfrm>
        </p:grpSpPr>
        <p:sp>
          <p:nvSpPr>
            <p:cNvPr id="207" name="Google Shape;207;p18"/>
            <p:cNvSpPr txBox="1"/>
            <p:nvPr/>
          </p:nvSpPr>
          <p:spPr>
            <a:xfrm>
              <a:off x="672" y="2352"/>
              <a:ext cx="4464" cy="528"/>
            </a:xfrm>
            <a:prstGeom prst="rect">
              <a:avLst/>
            </a:prstGeom>
            <a:solidFill>
              <a:srgbClr val="FFFF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08" name="Google Shape;208;p18"/>
            <p:cNvSpPr txBox="1"/>
            <p:nvPr/>
          </p:nvSpPr>
          <p:spPr>
            <a:xfrm>
              <a:off x="2688" y="2208"/>
              <a:ext cx="2448" cy="144"/>
            </a:xfrm>
            <a:prstGeom prst="rect">
              <a:avLst/>
            </a:prstGeom>
            <a:solidFill>
              <a:srgbClr val="FFFF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grpSp>
      <p:grpSp>
        <p:nvGrpSpPr>
          <p:cNvPr id="209" name="Google Shape;209;p18"/>
          <p:cNvGrpSpPr/>
          <p:nvPr/>
        </p:nvGrpSpPr>
        <p:grpSpPr>
          <a:xfrm>
            <a:off x="1066800" y="2667000"/>
            <a:ext cx="7086600" cy="1066800"/>
            <a:chOff x="672" y="1680"/>
            <a:chExt cx="4464" cy="672"/>
          </a:xfrm>
        </p:grpSpPr>
        <p:sp>
          <p:nvSpPr>
            <p:cNvPr id="210" name="Google Shape;210;p18"/>
            <p:cNvSpPr txBox="1"/>
            <p:nvPr/>
          </p:nvSpPr>
          <p:spPr>
            <a:xfrm>
              <a:off x="2256" y="1680"/>
              <a:ext cx="2880" cy="192"/>
            </a:xfrm>
            <a:prstGeom prst="rect">
              <a:avLst/>
            </a:prstGeom>
            <a:solidFill>
              <a:srgbClr val="CCEC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11" name="Google Shape;211;p18"/>
            <p:cNvSpPr txBox="1"/>
            <p:nvPr/>
          </p:nvSpPr>
          <p:spPr>
            <a:xfrm>
              <a:off x="672" y="1872"/>
              <a:ext cx="4464" cy="336"/>
            </a:xfrm>
            <a:prstGeom prst="rect">
              <a:avLst/>
            </a:prstGeom>
            <a:solidFill>
              <a:srgbClr val="CCEC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12" name="Google Shape;212;p18"/>
            <p:cNvSpPr txBox="1"/>
            <p:nvPr/>
          </p:nvSpPr>
          <p:spPr>
            <a:xfrm>
              <a:off x="672" y="2208"/>
              <a:ext cx="2016" cy="144"/>
            </a:xfrm>
            <a:prstGeom prst="rect">
              <a:avLst/>
            </a:prstGeom>
            <a:solidFill>
              <a:srgbClr val="CCEC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grpSp>
      <p:sp>
        <p:nvSpPr>
          <p:cNvPr id="213" name="Google Shape;213;p18"/>
          <p:cNvSpPr txBox="1"/>
          <p:nvPr/>
        </p:nvSpPr>
        <p:spPr>
          <a:xfrm>
            <a:off x="990600" y="1524000"/>
            <a:ext cx="7315200" cy="3132137"/>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Verdana"/>
              <a:buNone/>
            </a:pPr>
            <a:r>
              <a:rPr b="0" i="0" lang="en-US" sz="1400" u="none">
                <a:solidFill>
                  <a:schemeClr val="dk1"/>
                </a:solidFill>
                <a:latin typeface="Verdana"/>
                <a:ea typeface="Verdana"/>
                <a:cs typeface="Verdana"/>
                <a:sym typeface="Verdana"/>
              </a:rPr>
              <a:t>     </a:t>
            </a:r>
            <a:r>
              <a:rPr b="1" i="0" lang="en-US" sz="1800" u="none">
                <a:solidFill>
                  <a:schemeClr val="dk2"/>
                </a:solidFill>
                <a:latin typeface="Verdana"/>
                <a:ea typeface="Verdana"/>
                <a:cs typeface="Verdana"/>
                <a:sym typeface="Verdana"/>
              </a:rPr>
              <a:t>Psychologists have argued for decades about how a person’s character is formed.  Numerous psychologists believe that one’s birth order (i.e. place in the family as the youngest, oldest, or middle child) has the greatest influence.  I believe birth order can have a significant impact in the formation of a child’s character based on my own experience growing up in a family of four children. Birth order can strongly affect one’s relationship with parents, relationships with others, and how one views responsibility as an adult.</a:t>
            </a:r>
            <a:endParaRPr/>
          </a:p>
        </p:txBody>
      </p:sp>
      <p:sp>
        <p:nvSpPr>
          <p:cNvPr id="214" name="Google Shape;214;p18"/>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Thesis Statement</a:t>
            </a:r>
            <a:endParaRPr/>
          </a:p>
        </p:txBody>
      </p:sp>
      <p:sp>
        <p:nvSpPr>
          <p:cNvPr id="215" name="Google Shape;215;p18"/>
          <p:cNvSpPr txBox="1"/>
          <p:nvPr/>
        </p:nvSpPr>
        <p:spPr>
          <a:xfrm>
            <a:off x="1295400" y="838200"/>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Another Example</a:t>
            </a:r>
            <a:endParaRPr/>
          </a:p>
        </p:txBody>
      </p:sp>
      <p:sp>
        <p:nvSpPr>
          <p:cNvPr id="216" name="Google Shape;216;p18"/>
          <p:cNvSpPr txBox="1"/>
          <p:nvPr/>
        </p:nvSpPr>
        <p:spPr>
          <a:xfrm>
            <a:off x="1219200" y="4876800"/>
            <a:ext cx="2819400" cy="1098550"/>
          </a:xfrm>
          <a:prstGeom prst="rect">
            <a:avLst/>
          </a:prstGeom>
          <a:solidFill>
            <a:schemeClr val="accent1"/>
          </a:solidFill>
          <a:ln cap="flat" cmpd="sng" w="28575">
            <a:solidFill>
              <a:schemeClr val="fo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600"/>
              <a:buFont typeface="Verdana"/>
              <a:buNone/>
            </a:pPr>
            <a:r>
              <a:rPr b="0" i="0" lang="en-US" sz="1600" u="none">
                <a:solidFill>
                  <a:schemeClr val="folHlink"/>
                </a:solidFill>
                <a:latin typeface="Verdana"/>
                <a:ea typeface="Verdana"/>
                <a:cs typeface="Verdana"/>
                <a:sym typeface="Verdana"/>
              </a:rPr>
              <a:t>The </a:t>
            </a:r>
            <a:r>
              <a:rPr b="1" i="0" lang="en-US" sz="1600" u="sng">
                <a:solidFill>
                  <a:schemeClr val="folHlink"/>
                </a:solidFill>
                <a:latin typeface="Verdana"/>
                <a:ea typeface="Verdana"/>
                <a:cs typeface="Verdana"/>
                <a:sym typeface="Verdana"/>
              </a:rPr>
              <a:t>thesis statement</a:t>
            </a:r>
            <a:r>
              <a:rPr b="0" i="0" lang="en-US" sz="1600" u="none">
                <a:solidFill>
                  <a:schemeClr val="folHlink"/>
                </a:solidFill>
                <a:latin typeface="Verdana"/>
                <a:ea typeface="Verdana"/>
                <a:cs typeface="Verdana"/>
                <a:sym typeface="Verdana"/>
              </a:rPr>
              <a:t> contains the main idea that controls the content of the essay.</a:t>
            </a:r>
            <a:endParaRPr/>
          </a:p>
        </p:txBody>
      </p:sp>
      <p:sp>
        <p:nvSpPr>
          <p:cNvPr id="217" name="Google Shape;217;p18"/>
          <p:cNvSpPr/>
          <p:nvPr/>
        </p:nvSpPr>
        <p:spPr>
          <a:xfrm>
            <a:off x="533400" y="3200400"/>
            <a:ext cx="762000" cy="1828800"/>
          </a:xfrm>
          <a:custGeom>
            <a:rect b="b" l="l" r="r" t="t"/>
            <a:pathLst>
              <a:path extrusionOk="0" h="624" w="400">
                <a:moveTo>
                  <a:pt x="304" y="0"/>
                </a:moveTo>
                <a:cubicBezTo>
                  <a:pt x="152" y="116"/>
                  <a:pt x="0" y="232"/>
                  <a:pt x="16" y="336"/>
                </a:cubicBezTo>
                <a:cubicBezTo>
                  <a:pt x="32" y="440"/>
                  <a:pt x="336" y="576"/>
                  <a:pt x="400" y="624"/>
                </a:cubicBezTo>
              </a:path>
            </a:pathLst>
          </a:custGeom>
          <a:noFill/>
          <a:ln cap="flat" cmpd="sng" w="38100">
            <a:solidFill>
              <a:schemeClr val="folHlink"/>
            </a:solidFill>
            <a:prstDash val="solid"/>
            <a:miter lim="524288"/>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18" name="Google Shape;218;p18"/>
          <p:cNvSpPr txBox="1"/>
          <p:nvPr/>
        </p:nvSpPr>
        <p:spPr>
          <a:xfrm>
            <a:off x="4648200" y="4876800"/>
            <a:ext cx="2743200" cy="1098550"/>
          </a:xfrm>
          <a:prstGeom prst="rect">
            <a:avLst/>
          </a:prstGeom>
          <a:solidFill>
            <a:schemeClr val="accent1"/>
          </a:solidFill>
          <a:ln cap="flat" cmpd="sng" w="28575">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600"/>
              <a:buFont typeface="Verdana"/>
              <a:buNone/>
            </a:pPr>
            <a:r>
              <a:rPr b="1" i="0" lang="en-US" sz="1600" u="sng">
                <a:solidFill>
                  <a:schemeClr val="dk2"/>
                </a:solidFill>
                <a:latin typeface="Verdana"/>
                <a:ea typeface="Verdana"/>
                <a:cs typeface="Verdana"/>
                <a:sym typeface="Verdana"/>
              </a:rPr>
              <a:t>Subpoints</a:t>
            </a:r>
            <a:r>
              <a:rPr b="0" i="0" lang="en-US" sz="1600" u="none">
                <a:solidFill>
                  <a:schemeClr val="dk2"/>
                </a:solidFill>
                <a:latin typeface="Verdana"/>
                <a:ea typeface="Verdana"/>
                <a:cs typeface="Verdana"/>
                <a:sym typeface="Verdana"/>
              </a:rPr>
              <a:t> in the thesis or nearby help the reader know how the essay will be organized</a:t>
            </a:r>
            <a:endParaRPr/>
          </a:p>
        </p:txBody>
      </p:sp>
      <p:sp>
        <p:nvSpPr>
          <p:cNvPr id="219" name="Google Shape;219;p18"/>
          <p:cNvSpPr/>
          <p:nvPr/>
        </p:nvSpPr>
        <p:spPr>
          <a:xfrm>
            <a:off x="7162800" y="4191000"/>
            <a:ext cx="1460500" cy="1143000"/>
          </a:xfrm>
          <a:custGeom>
            <a:rect b="b" l="l" r="r" t="t"/>
            <a:pathLst>
              <a:path extrusionOk="0" h="384" w="1160">
                <a:moveTo>
                  <a:pt x="624" y="0"/>
                </a:moveTo>
                <a:cubicBezTo>
                  <a:pt x="892" y="40"/>
                  <a:pt x="1160" y="80"/>
                  <a:pt x="1056" y="144"/>
                </a:cubicBezTo>
                <a:cubicBezTo>
                  <a:pt x="952" y="208"/>
                  <a:pt x="176" y="344"/>
                  <a:pt x="0" y="384"/>
                </a:cubicBezTo>
              </a:path>
            </a:pathLst>
          </a:custGeom>
          <a:noFill/>
          <a:ln cap="flat" cmpd="sng" w="38100">
            <a:solidFill>
              <a:schemeClr val="dk2"/>
            </a:solidFill>
            <a:prstDash val="solid"/>
            <a:miter lim="524288"/>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215"/>
                                        </p:tgtEl>
                                        <p:attrNameLst>
                                          <p:attrName>style.visibility</p:attrName>
                                        </p:attrNameLst>
                                      </p:cBhvr>
                                      <p:to>
                                        <p:strVal val="visible"/>
                                      </p:to>
                                    </p:set>
                                    <p:anim calcmode="lin" valueType="num">
                                      <p:cBhvr additive="base">
                                        <p:cTn dur="500"/>
                                        <p:tgtEl>
                                          <p:spTgt spid="215"/>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500"/>
                                        <p:tgtEl>
                                          <p:spTgt spid="213"/>
                                        </p:tgtEl>
                                      </p:cBhvr>
                                    </p:animEffect>
                                  </p:childTnLst>
                                </p:cTn>
                              </p:par>
                            </p:childTnLst>
                          </p:cTn>
                        </p:par>
                        <p:par>
                          <p:cTn fill="hold">
                            <p:stCondLst>
                              <p:cond delay="1000"/>
                            </p:stCondLst>
                            <p:childTnLst>
                              <p:par>
                                <p:cTn fill="hold" nodeType="afterEffect" presetClass="entr" presetID="10" presetSubtype="0">
                                  <p:stCondLst>
                                    <p:cond delay="3000"/>
                                  </p:stCondLst>
                                  <p:childTnLst>
                                    <p:set>
                                      <p:cBhvr>
                                        <p:cTn dur="1" fill="hold">
                                          <p:stCondLst>
                                            <p:cond delay="0"/>
                                          </p:stCondLst>
                                        </p:cTn>
                                        <p:tgtEl>
                                          <p:spTgt spid="217"/>
                                        </p:tgtEl>
                                        <p:attrNameLst>
                                          <p:attrName>style.visibility</p:attrName>
                                        </p:attrNameLst>
                                      </p:cBhvr>
                                      <p:to>
                                        <p:strVal val="visible"/>
                                      </p:to>
                                    </p:set>
                                    <p:animEffect filter="fade" transition="in">
                                      <p:cBhvr>
                                        <p:cTn dur="500"/>
                                        <p:tgtEl>
                                          <p:spTgt spid="217"/>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19"/>
                                        </p:tgtEl>
                                        <p:attrNameLst>
                                          <p:attrName>style.visibility</p:attrName>
                                        </p:attrNameLst>
                                      </p:cBhvr>
                                      <p:to>
                                        <p:strVal val="visible"/>
                                      </p:to>
                                    </p:set>
                                    <p:animEffect filter="fade" transition="in">
                                      <p:cBhvr>
                                        <p:cTn dur="500"/>
                                        <p:tgtEl>
                                          <p:spTgt spid="219"/>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500"/>
                                        <p:tgtEl>
                                          <p:spTgt spid="2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9"/>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225" name="Google Shape;225;p19"/>
          <p:cNvSpPr txBox="1"/>
          <p:nvPr/>
        </p:nvSpPr>
        <p:spPr>
          <a:xfrm>
            <a:off x="1295400" y="762000"/>
            <a:ext cx="71628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Thesis Statement</a:t>
            </a:r>
            <a:endParaRPr/>
          </a:p>
        </p:txBody>
      </p:sp>
      <p:sp>
        <p:nvSpPr>
          <p:cNvPr id="226" name="Google Shape;226;p19"/>
          <p:cNvSpPr txBox="1"/>
          <p:nvPr/>
        </p:nvSpPr>
        <p:spPr>
          <a:xfrm>
            <a:off x="1066800" y="1981200"/>
            <a:ext cx="8001000" cy="53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500"/>
              <a:buFont typeface="Noto Sans Symbols"/>
              <a:buChar char="✔"/>
            </a:pPr>
            <a:r>
              <a:rPr b="1" i="0" lang="en-US" sz="2000" u="none">
                <a:solidFill>
                  <a:schemeClr val="folHlink"/>
                </a:solidFill>
                <a:latin typeface="Verdana"/>
                <a:ea typeface="Verdana"/>
                <a:cs typeface="Verdana"/>
                <a:sym typeface="Verdana"/>
              </a:rPr>
              <a:t>states the main idea of the essay in a complete sentence, not in a question.</a:t>
            </a:r>
            <a:endParaRPr/>
          </a:p>
        </p:txBody>
      </p:sp>
      <p:sp>
        <p:nvSpPr>
          <p:cNvPr id="227" name="Google Shape;227;p19"/>
          <p:cNvSpPr txBox="1"/>
          <p:nvPr/>
        </p:nvSpPr>
        <p:spPr>
          <a:xfrm>
            <a:off x="1066800" y="3581400"/>
            <a:ext cx="8001000" cy="53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500"/>
              <a:buFont typeface="Noto Sans Symbols"/>
              <a:buChar char="✔"/>
            </a:pPr>
            <a:r>
              <a:rPr b="1" i="0" lang="en-US" sz="2000" u="none">
                <a:solidFill>
                  <a:schemeClr val="folHlink"/>
                </a:solidFill>
                <a:latin typeface="Verdana"/>
                <a:ea typeface="Verdana"/>
                <a:cs typeface="Verdana"/>
                <a:sym typeface="Verdana"/>
              </a:rPr>
              <a:t>states an opinion or attitude on a topic.  It </a:t>
            </a:r>
            <a:r>
              <a:rPr b="1" i="0" lang="en-US" sz="2000" u="sng">
                <a:solidFill>
                  <a:schemeClr val="folHlink"/>
                </a:solidFill>
                <a:latin typeface="Verdana"/>
                <a:ea typeface="Verdana"/>
                <a:cs typeface="Verdana"/>
                <a:sym typeface="Verdana"/>
              </a:rPr>
              <a:t>doesn’t</a:t>
            </a:r>
            <a:r>
              <a:rPr b="1" i="0" lang="en-US" sz="2000" u="none">
                <a:solidFill>
                  <a:schemeClr val="folHlink"/>
                </a:solidFill>
                <a:latin typeface="Verdana"/>
                <a:ea typeface="Verdana"/>
                <a:cs typeface="Verdana"/>
                <a:sym typeface="Verdana"/>
              </a:rPr>
              <a:t> just state the topic, itself.</a:t>
            </a:r>
            <a:endParaRPr/>
          </a:p>
        </p:txBody>
      </p:sp>
      <p:pic>
        <p:nvPicPr>
          <p:cNvPr descr="C:\WINDOWS\Application Data\Microsoft\Media Catalog\Downloaded Clips\cl52\j0205618.wmf" id="228" name="Google Shape;228;p19"/>
          <p:cNvPicPr preferRelativeResize="0"/>
          <p:nvPr/>
        </p:nvPicPr>
        <p:blipFill rotWithShape="1">
          <a:blip r:embed="rId3">
            <a:alphaModFix/>
          </a:blip>
          <a:srcRect b="0" l="0" r="0" t="0"/>
          <a:stretch/>
        </p:blipFill>
        <p:spPr>
          <a:xfrm>
            <a:off x="762000" y="228600"/>
            <a:ext cx="1527175" cy="1222375"/>
          </a:xfrm>
          <a:prstGeom prst="rect">
            <a:avLst/>
          </a:prstGeom>
          <a:noFill/>
          <a:ln>
            <a:noFill/>
          </a:ln>
        </p:spPr>
      </p:pic>
      <p:sp>
        <p:nvSpPr>
          <p:cNvPr id="229" name="Google Shape;229;p19"/>
          <p:cNvSpPr txBox="1"/>
          <p:nvPr/>
        </p:nvSpPr>
        <p:spPr>
          <a:xfrm>
            <a:off x="1066800" y="2895600"/>
            <a:ext cx="8001000" cy="53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500"/>
              <a:buFont typeface="Noto Sans Symbols"/>
              <a:buChar char="✔"/>
            </a:pPr>
            <a:r>
              <a:rPr b="1" i="0" lang="en-US" sz="2000" u="none">
                <a:solidFill>
                  <a:schemeClr val="folHlink"/>
                </a:solidFill>
                <a:latin typeface="Verdana"/>
                <a:ea typeface="Verdana"/>
                <a:cs typeface="Verdana"/>
                <a:sym typeface="Verdana"/>
              </a:rPr>
              <a:t>is usually at the end of an introduction.</a:t>
            </a:r>
            <a:endParaRPr/>
          </a:p>
        </p:txBody>
      </p:sp>
      <p:sp>
        <p:nvSpPr>
          <p:cNvPr id="230" name="Google Shape;230;p19"/>
          <p:cNvSpPr txBox="1"/>
          <p:nvPr/>
        </p:nvSpPr>
        <p:spPr>
          <a:xfrm>
            <a:off x="1066800" y="4495800"/>
            <a:ext cx="8001000" cy="53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500"/>
              <a:buFont typeface="Noto Sans Symbols"/>
              <a:buChar char="✔"/>
            </a:pPr>
            <a:r>
              <a:rPr b="1" i="0" lang="en-US" sz="2000" u="none">
                <a:solidFill>
                  <a:schemeClr val="folHlink"/>
                </a:solidFill>
                <a:latin typeface="Verdana"/>
                <a:ea typeface="Verdana"/>
                <a:cs typeface="Verdana"/>
                <a:sym typeface="Verdana"/>
              </a:rPr>
              <a:t>often lists subtopics.</a:t>
            </a:r>
            <a:endParaRPr/>
          </a:p>
        </p:txBody>
      </p:sp>
      <p:sp>
        <p:nvSpPr>
          <p:cNvPr id="231" name="Google Shape;231;p19"/>
          <p:cNvSpPr txBox="1"/>
          <p:nvPr/>
        </p:nvSpPr>
        <p:spPr>
          <a:xfrm>
            <a:off x="1066800" y="5181600"/>
            <a:ext cx="8001000" cy="53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500"/>
              <a:buFont typeface="Noto Sans Symbols"/>
              <a:buChar char="✔"/>
            </a:pPr>
            <a:r>
              <a:rPr b="1" i="0" lang="en-US" sz="2000" u="none">
                <a:solidFill>
                  <a:schemeClr val="folHlink"/>
                </a:solidFill>
                <a:latin typeface="Verdana"/>
                <a:ea typeface="Verdana"/>
                <a:cs typeface="Verdana"/>
                <a:sym typeface="Verdana"/>
              </a:rPr>
              <a:t>does not directly announce your main topic.</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225"/>
                                        </p:tgtEl>
                                        <p:attrNameLst>
                                          <p:attrName>style.visibility</p:attrName>
                                        </p:attrNameLst>
                                      </p:cBhvr>
                                      <p:to>
                                        <p:strVal val="visible"/>
                                      </p:to>
                                    </p:set>
                                    <p:anim calcmode="lin" valueType="num">
                                      <p:cBhvr additive="base">
                                        <p:cTn dur="500"/>
                                        <p:tgtEl>
                                          <p:spTgt spid="225"/>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11000"/>
                                  </p:stCondLst>
                                  <p:childTnLst>
                                    <p:set>
                                      <p:cBhvr>
                                        <p:cTn dur="1" fill="hold">
                                          <p:stCondLst>
                                            <p:cond delay="0"/>
                                          </p:stCondLst>
                                        </p:cTn>
                                        <p:tgtEl>
                                          <p:spTgt spid="226">
                                            <p:txEl>
                                              <p:pRg end="0" st="0"/>
                                            </p:txEl>
                                          </p:spTgt>
                                        </p:tgtEl>
                                        <p:attrNameLst>
                                          <p:attrName>style.visibility</p:attrName>
                                        </p:attrNameLst>
                                      </p:cBhvr>
                                      <p:to>
                                        <p:strVal val="visible"/>
                                      </p:to>
                                    </p:set>
                                    <p:anim calcmode="lin" valueType="num">
                                      <p:cBhvr additive="base">
                                        <p:cTn dur="500"/>
                                        <p:tgtEl>
                                          <p:spTgt spid="226">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8">
                                  <p:stCondLst>
                                    <p:cond delay="4000"/>
                                  </p:stCondLst>
                                  <p:childTnLst>
                                    <p:set>
                                      <p:cBhvr>
                                        <p:cTn dur="1" fill="hold">
                                          <p:stCondLst>
                                            <p:cond delay="0"/>
                                          </p:stCondLst>
                                        </p:cTn>
                                        <p:tgtEl>
                                          <p:spTgt spid="229">
                                            <p:txEl>
                                              <p:pRg end="0" st="0"/>
                                            </p:txEl>
                                          </p:spTgt>
                                        </p:tgtEl>
                                        <p:attrNameLst>
                                          <p:attrName>style.visibility</p:attrName>
                                        </p:attrNameLst>
                                      </p:cBhvr>
                                      <p:to>
                                        <p:strVal val="visible"/>
                                      </p:to>
                                    </p:set>
                                    <p:anim calcmode="lin" valueType="num">
                                      <p:cBhvr additive="base">
                                        <p:cTn dur="500"/>
                                        <p:tgtEl>
                                          <p:spTgt spid="229">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500"/>
                            </p:stCondLst>
                            <p:childTnLst>
                              <p:par>
                                <p:cTn fill="hold" nodeType="afterEffect" presetClass="entr" presetID="2" presetSubtype="8">
                                  <p:stCondLst>
                                    <p:cond delay="4000"/>
                                  </p:stCondLst>
                                  <p:childTnLst>
                                    <p:set>
                                      <p:cBhvr>
                                        <p:cTn dur="1" fill="hold">
                                          <p:stCondLst>
                                            <p:cond delay="0"/>
                                          </p:stCondLst>
                                        </p:cTn>
                                        <p:tgtEl>
                                          <p:spTgt spid="227">
                                            <p:txEl>
                                              <p:pRg end="0" st="0"/>
                                            </p:txEl>
                                          </p:spTgt>
                                        </p:tgtEl>
                                        <p:attrNameLst>
                                          <p:attrName>style.visibility</p:attrName>
                                        </p:attrNameLst>
                                      </p:cBhvr>
                                      <p:to>
                                        <p:strVal val="visible"/>
                                      </p:to>
                                    </p:set>
                                    <p:anim calcmode="lin" valueType="num">
                                      <p:cBhvr additive="base">
                                        <p:cTn dur="500"/>
                                        <p:tgtEl>
                                          <p:spTgt spid="227">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4000"/>
                                  </p:stCondLst>
                                  <p:childTnLst>
                                    <p:set>
                                      <p:cBhvr>
                                        <p:cTn dur="1" fill="hold">
                                          <p:stCondLst>
                                            <p:cond delay="0"/>
                                          </p:stCondLst>
                                        </p:cTn>
                                        <p:tgtEl>
                                          <p:spTgt spid="230">
                                            <p:txEl>
                                              <p:pRg end="0" st="0"/>
                                            </p:txEl>
                                          </p:spTgt>
                                        </p:tgtEl>
                                        <p:attrNameLst>
                                          <p:attrName>style.visibility</p:attrName>
                                        </p:attrNameLst>
                                      </p:cBhvr>
                                      <p:to>
                                        <p:strVal val="visible"/>
                                      </p:to>
                                    </p:set>
                                    <p:anim calcmode="lin" valueType="num">
                                      <p:cBhvr additive="base">
                                        <p:cTn dur="500"/>
                                        <p:tgtEl>
                                          <p:spTgt spid="230">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4000"/>
                                  </p:stCondLst>
                                  <p:childTnLst>
                                    <p:set>
                                      <p:cBhvr>
                                        <p:cTn dur="1" fill="hold">
                                          <p:stCondLst>
                                            <p:cond delay="0"/>
                                          </p:stCondLst>
                                        </p:cTn>
                                        <p:tgtEl>
                                          <p:spTgt spid="231">
                                            <p:txEl>
                                              <p:pRg end="0" st="0"/>
                                            </p:txEl>
                                          </p:spTgt>
                                        </p:tgtEl>
                                        <p:attrNameLst>
                                          <p:attrName>style.visibility</p:attrName>
                                        </p:attrNameLst>
                                      </p:cBhvr>
                                      <p:to>
                                        <p:strVal val="visible"/>
                                      </p:to>
                                    </p:set>
                                    <p:anim calcmode="lin" valueType="num">
                                      <p:cBhvr additive="base">
                                        <p:cTn dur="500"/>
                                        <p:tgtEl>
                                          <p:spTgt spid="231">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0"/>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237" name="Google Shape;237;p20"/>
          <p:cNvSpPr txBox="1"/>
          <p:nvPr/>
        </p:nvSpPr>
        <p:spPr>
          <a:xfrm>
            <a:off x="685800" y="838200"/>
            <a:ext cx="82296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Main Idea in a Complete Sentence</a:t>
            </a:r>
            <a:endParaRPr/>
          </a:p>
        </p:txBody>
      </p:sp>
      <p:sp>
        <p:nvSpPr>
          <p:cNvPr id="238" name="Google Shape;238;p20"/>
          <p:cNvSpPr/>
          <p:nvPr/>
        </p:nvSpPr>
        <p:spPr>
          <a:xfrm>
            <a:off x="4724400" y="4572000"/>
            <a:ext cx="914400" cy="457200"/>
          </a:xfrm>
          <a:custGeom>
            <a:rect b="b" l="l" r="r" t="t"/>
            <a:pathLst>
              <a:path extrusionOk="0" h="120000" w="120000">
                <a:moveTo>
                  <a:pt x="0" y="0"/>
                </a:moveTo>
                <a:lnTo>
                  <a:pt x="120000" y="0"/>
                </a:lnTo>
                <a:lnTo>
                  <a:pt x="120000" y="120000"/>
                </a:lnTo>
                <a:lnTo>
                  <a:pt x="0" y="120000"/>
                </a:lnTo>
                <a:close/>
                <a:moveTo>
                  <a:pt x="82500" y="60000"/>
                </a:moveTo>
                <a:lnTo>
                  <a:pt x="37500" y="15000"/>
                </a:lnTo>
                <a:lnTo>
                  <a:pt x="37500" y="105000"/>
                </a:lnTo>
                <a:close/>
              </a:path>
              <a:path extrusionOk="0" fill="darken" h="120000" w="120000">
                <a:moveTo>
                  <a:pt x="82500" y="60000"/>
                </a:moveTo>
                <a:lnTo>
                  <a:pt x="37500" y="15000"/>
                </a:lnTo>
                <a:lnTo>
                  <a:pt x="37500" y="105000"/>
                </a:lnTo>
                <a:close/>
              </a:path>
              <a:path extrusionOk="0" fill="none" h="120000" w="120000">
                <a:moveTo>
                  <a:pt x="82500" y="60000"/>
                </a:moveTo>
                <a:lnTo>
                  <a:pt x="37500" y="105000"/>
                </a:lnTo>
                <a:lnTo>
                  <a:pt x="37500" y="15000"/>
                </a:lnTo>
                <a:close/>
              </a:path>
              <a:path extrusionOk="0" fill="none" h="120000" w="120000">
                <a:moveTo>
                  <a:pt x="0" y="0"/>
                </a:moveTo>
                <a:lnTo>
                  <a:pt x="120000" y="0"/>
                </a:lnTo>
                <a:lnTo>
                  <a:pt x="120000" y="120000"/>
                </a:lnTo>
                <a:lnTo>
                  <a:pt x="0" y="120000"/>
                </a:lnTo>
                <a:close/>
              </a:path>
            </a:pathLst>
          </a:custGeom>
          <a:solidFill>
            <a:schemeClr val="hlink"/>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Verdana"/>
              <a:ea typeface="Verdana"/>
              <a:cs typeface="Verdana"/>
              <a:sym typeface="Verdana"/>
            </a:endParaRPr>
          </a:p>
        </p:txBody>
      </p:sp>
      <p:sp>
        <p:nvSpPr>
          <p:cNvPr id="239" name="Google Shape;239;p20"/>
          <p:cNvSpPr txBox="1"/>
          <p:nvPr>
            <p:ph idx="1" type="body"/>
          </p:nvPr>
        </p:nvSpPr>
        <p:spPr>
          <a:xfrm>
            <a:off x="381000" y="2057400"/>
            <a:ext cx="8686800" cy="30480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800"/>
              <a:buNone/>
            </a:pPr>
            <a:r>
              <a:rPr b="0" i="0" lang="en-US" sz="2400" u="none">
                <a:solidFill>
                  <a:schemeClr val="hlink"/>
                </a:solidFill>
                <a:latin typeface="Verdana"/>
                <a:ea typeface="Verdana"/>
                <a:cs typeface="Verdana"/>
                <a:sym typeface="Verdana"/>
              </a:rPr>
              <a:t>	   </a:t>
            </a:r>
            <a:r>
              <a:rPr b="1" i="0" lang="en-US" sz="2400" u="none">
                <a:solidFill>
                  <a:schemeClr val="dk2"/>
                </a:solidFill>
                <a:latin typeface="Verdana"/>
                <a:ea typeface="Verdana"/>
                <a:cs typeface="Verdana"/>
                <a:sym typeface="Verdana"/>
              </a:rPr>
              <a:t>Since the thesis statement is the main</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statement for the entire essay, it should express</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a complete thought and be a complete sentence.</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The thesis statement is asserting an opinion or</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idea, so it should not be a question.  Look at the</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examples below to see how they can be made</a:t>
            </a:r>
            <a:endParaRPr/>
          </a:p>
          <a:p>
            <a:pPr indent="-342900" lvl="0" marL="342900" rtl="0" algn="l">
              <a:lnSpc>
                <a:spcPct val="90000"/>
              </a:lnSpc>
              <a:spcBef>
                <a:spcPts val="480"/>
              </a:spcBef>
              <a:spcAft>
                <a:spcPts val="0"/>
              </a:spcAft>
              <a:buSzPts val="1800"/>
              <a:buNone/>
            </a:pPr>
            <a:r>
              <a:rPr b="1" i="0" lang="en-US" sz="2400" u="none">
                <a:solidFill>
                  <a:schemeClr val="dk2"/>
                </a:solidFill>
                <a:latin typeface="Verdana"/>
                <a:ea typeface="Verdana"/>
                <a:cs typeface="Verdana"/>
                <a:sym typeface="Verdana"/>
              </a:rPr>
              <a:t>into thesis statements.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237"/>
                                        </p:tgtEl>
                                        <p:attrNameLst>
                                          <p:attrName>style.visibility</p:attrName>
                                        </p:attrNameLst>
                                      </p:cBhvr>
                                      <p:to>
                                        <p:strVal val="visible"/>
                                      </p:to>
                                    </p:set>
                                    <p:anim calcmode="lin" valueType="num">
                                      <p:cBhvr additive="base">
                                        <p:cTn dur="500"/>
                                        <p:tgtEl>
                                          <p:spTgt spid="237"/>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39"/>
                                        </p:tgtEl>
                                        <p:attrNameLst>
                                          <p:attrName>style.visibility</p:attrName>
                                        </p:attrNameLst>
                                      </p:cBhvr>
                                      <p:to>
                                        <p:strVal val="visible"/>
                                      </p:to>
                                    </p:set>
                                    <p:animEffect filter="fade" transition="in">
                                      <p:cBhvr>
                                        <p:cTn dur="500"/>
                                        <p:tgtEl>
                                          <p:spTgt spid="239"/>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38"/>
                                        </p:tgtEl>
                                        <p:attrNameLst>
                                          <p:attrName>style.visibility</p:attrName>
                                        </p:attrNameLst>
                                      </p:cBhvr>
                                      <p:to>
                                        <p:strVal val="visible"/>
                                      </p:to>
                                    </p:set>
                                    <p:animEffect filter="fade" transition="in">
                                      <p:cBhvr>
                                        <p:cTn dur="500"/>
                                        <p:tgtEl>
                                          <p:spTgt spid="2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1"/>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Key Features</a:t>
            </a:r>
            <a:endParaRPr/>
          </a:p>
        </p:txBody>
      </p:sp>
      <p:sp>
        <p:nvSpPr>
          <p:cNvPr id="245" name="Google Shape;245;p21"/>
          <p:cNvSpPr txBox="1"/>
          <p:nvPr/>
        </p:nvSpPr>
        <p:spPr>
          <a:xfrm>
            <a:off x="685800" y="838200"/>
            <a:ext cx="82296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Main Idea in a Complete Sentence</a:t>
            </a:r>
            <a:endParaRPr/>
          </a:p>
        </p:txBody>
      </p:sp>
      <p:grpSp>
        <p:nvGrpSpPr>
          <p:cNvPr id="246" name="Google Shape;246;p21"/>
          <p:cNvGrpSpPr/>
          <p:nvPr/>
        </p:nvGrpSpPr>
        <p:grpSpPr>
          <a:xfrm>
            <a:off x="0" y="1981200"/>
            <a:ext cx="4800600" cy="457200"/>
            <a:chOff x="480" y="2256"/>
            <a:chExt cx="2592" cy="240"/>
          </a:xfrm>
        </p:grpSpPr>
        <p:sp>
          <p:nvSpPr>
            <p:cNvPr id="247" name="Google Shape;247;p21"/>
            <p:cNvSpPr txBox="1"/>
            <p:nvPr/>
          </p:nvSpPr>
          <p:spPr>
            <a:xfrm>
              <a:off x="528" y="2256"/>
              <a:ext cx="2544" cy="24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The sport of cross-country running.</a:t>
              </a:r>
              <a:endParaRPr/>
            </a:p>
          </p:txBody>
        </p:sp>
        <p:cxnSp>
          <p:nvCxnSpPr>
            <p:cNvPr id="248" name="Google Shape;248;p21"/>
            <p:cNvCxnSpPr/>
            <p:nvPr/>
          </p:nvCxnSpPr>
          <p:spPr>
            <a:xfrm>
              <a:off x="480" y="2448"/>
              <a:ext cx="2592" cy="0"/>
            </a:xfrm>
            <a:prstGeom prst="straightConnector1">
              <a:avLst/>
            </a:prstGeom>
            <a:noFill/>
            <a:ln cap="flat" cmpd="sng" w="28575">
              <a:solidFill>
                <a:schemeClr val="dk2"/>
              </a:solidFill>
              <a:prstDash val="solid"/>
              <a:miter lim="800000"/>
              <a:headEnd len="med" w="med" type="none"/>
              <a:tailEnd len="med" w="med" type="none"/>
            </a:ln>
          </p:spPr>
        </p:cxnSp>
      </p:grpSp>
      <p:grpSp>
        <p:nvGrpSpPr>
          <p:cNvPr id="249" name="Google Shape;249;p21"/>
          <p:cNvGrpSpPr/>
          <p:nvPr/>
        </p:nvGrpSpPr>
        <p:grpSpPr>
          <a:xfrm>
            <a:off x="685800" y="4343400"/>
            <a:ext cx="4114800" cy="381000"/>
            <a:chOff x="528" y="3168"/>
            <a:chExt cx="2592" cy="240"/>
          </a:xfrm>
        </p:grpSpPr>
        <p:sp>
          <p:nvSpPr>
            <p:cNvPr id="250" name="Google Shape;250;p21"/>
            <p:cNvSpPr txBox="1"/>
            <p:nvPr/>
          </p:nvSpPr>
          <p:spPr>
            <a:xfrm>
              <a:off x="528" y="3168"/>
              <a:ext cx="2544" cy="24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Why do I want to be a teacher?</a:t>
              </a:r>
              <a:endParaRPr/>
            </a:p>
          </p:txBody>
        </p:sp>
        <p:cxnSp>
          <p:nvCxnSpPr>
            <p:cNvPr id="251" name="Google Shape;251;p21"/>
            <p:cNvCxnSpPr/>
            <p:nvPr/>
          </p:nvCxnSpPr>
          <p:spPr>
            <a:xfrm>
              <a:off x="528" y="3360"/>
              <a:ext cx="2592" cy="0"/>
            </a:xfrm>
            <a:prstGeom prst="straightConnector1">
              <a:avLst/>
            </a:prstGeom>
            <a:noFill/>
            <a:ln cap="flat" cmpd="sng" w="28575">
              <a:solidFill>
                <a:schemeClr val="dk2"/>
              </a:solidFill>
              <a:prstDash val="solid"/>
              <a:miter lim="800000"/>
              <a:headEnd len="med" w="med" type="none"/>
              <a:tailEnd len="med" w="med" type="none"/>
            </a:ln>
          </p:spPr>
        </p:cxnSp>
      </p:grpSp>
      <p:grpSp>
        <p:nvGrpSpPr>
          <p:cNvPr id="252" name="Google Shape;252;p21"/>
          <p:cNvGrpSpPr/>
          <p:nvPr/>
        </p:nvGrpSpPr>
        <p:grpSpPr>
          <a:xfrm>
            <a:off x="5029200" y="1981200"/>
            <a:ext cx="3657600" cy="609600"/>
            <a:chOff x="3168" y="2208"/>
            <a:chExt cx="2304" cy="384"/>
          </a:xfrm>
        </p:grpSpPr>
        <p:sp>
          <p:nvSpPr>
            <p:cNvPr id="253" name="Google Shape;253;p21"/>
            <p:cNvSpPr txBox="1"/>
            <p:nvPr/>
          </p:nvSpPr>
          <p:spPr>
            <a:xfrm>
              <a:off x="3504" y="2208"/>
              <a:ext cx="1968" cy="384"/>
            </a:xfrm>
            <a:prstGeom prst="rect">
              <a:avLst/>
            </a:prstGeom>
            <a:solidFill>
              <a:schemeClr val="accent1"/>
            </a:solidFill>
            <a:ln cap="flat" cmpd="sng" w="28575">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2"/>
                </a:buClr>
                <a:buSzPts val="1600"/>
                <a:buFont typeface="Verdana"/>
                <a:buNone/>
              </a:pPr>
              <a:r>
                <a:rPr b="1" i="0" lang="en-US" sz="1600" u="none">
                  <a:solidFill>
                    <a:schemeClr val="dk2"/>
                  </a:solidFill>
                  <a:latin typeface="Verdana"/>
                  <a:ea typeface="Verdana"/>
                  <a:cs typeface="Verdana"/>
                  <a:sym typeface="Verdana"/>
                </a:rPr>
                <a:t>This is not a complete sentence.</a:t>
              </a:r>
              <a:endParaRPr/>
            </a:p>
          </p:txBody>
        </p:sp>
        <p:cxnSp>
          <p:nvCxnSpPr>
            <p:cNvPr id="254" name="Google Shape;254;p21"/>
            <p:cNvCxnSpPr/>
            <p:nvPr/>
          </p:nvCxnSpPr>
          <p:spPr>
            <a:xfrm rot="10800000">
              <a:off x="3168" y="2304"/>
              <a:ext cx="336" cy="0"/>
            </a:xfrm>
            <a:prstGeom prst="straightConnector1">
              <a:avLst/>
            </a:prstGeom>
            <a:noFill/>
            <a:ln cap="flat" cmpd="sng" w="28575">
              <a:solidFill>
                <a:schemeClr val="dk2"/>
              </a:solidFill>
              <a:prstDash val="solid"/>
              <a:miter lim="800000"/>
              <a:headEnd len="med" w="med" type="none"/>
              <a:tailEnd len="med" w="med" type="triangle"/>
            </a:ln>
          </p:spPr>
        </p:cxnSp>
      </p:grpSp>
      <p:grpSp>
        <p:nvGrpSpPr>
          <p:cNvPr id="255" name="Google Shape;255;p21"/>
          <p:cNvGrpSpPr/>
          <p:nvPr/>
        </p:nvGrpSpPr>
        <p:grpSpPr>
          <a:xfrm>
            <a:off x="1676400" y="1981200"/>
            <a:ext cx="1752600" cy="457200"/>
            <a:chOff x="1008" y="2064"/>
            <a:chExt cx="1584" cy="480"/>
          </a:xfrm>
        </p:grpSpPr>
        <p:cxnSp>
          <p:nvCxnSpPr>
            <p:cNvPr id="256" name="Google Shape;256;p21"/>
            <p:cNvCxnSpPr/>
            <p:nvPr/>
          </p:nvCxnSpPr>
          <p:spPr>
            <a:xfrm>
              <a:off x="1008" y="2160"/>
              <a:ext cx="1488" cy="384"/>
            </a:xfrm>
            <a:prstGeom prst="straightConnector1">
              <a:avLst/>
            </a:prstGeom>
            <a:noFill/>
            <a:ln cap="flat" cmpd="sng" w="28575">
              <a:solidFill>
                <a:schemeClr val="dk1"/>
              </a:solidFill>
              <a:prstDash val="solid"/>
              <a:miter lim="800000"/>
              <a:headEnd len="med" w="med" type="none"/>
              <a:tailEnd len="med" w="med" type="none"/>
            </a:ln>
          </p:spPr>
        </p:cxnSp>
        <p:cxnSp>
          <p:nvCxnSpPr>
            <p:cNvPr id="257" name="Google Shape;257;p21"/>
            <p:cNvCxnSpPr/>
            <p:nvPr/>
          </p:nvCxnSpPr>
          <p:spPr>
            <a:xfrm flipH="1">
              <a:off x="1104" y="2064"/>
              <a:ext cx="1488" cy="480"/>
            </a:xfrm>
            <a:prstGeom prst="straightConnector1">
              <a:avLst/>
            </a:prstGeom>
            <a:noFill/>
            <a:ln cap="flat" cmpd="sng" w="28575">
              <a:solidFill>
                <a:schemeClr val="dk1"/>
              </a:solidFill>
              <a:prstDash val="solid"/>
              <a:miter lim="800000"/>
              <a:headEnd len="med" w="med" type="none"/>
              <a:tailEnd len="med" w="med" type="none"/>
            </a:ln>
          </p:spPr>
        </p:cxnSp>
      </p:grpSp>
      <p:grpSp>
        <p:nvGrpSpPr>
          <p:cNvPr id="258" name="Google Shape;258;p21"/>
          <p:cNvGrpSpPr/>
          <p:nvPr/>
        </p:nvGrpSpPr>
        <p:grpSpPr>
          <a:xfrm>
            <a:off x="1676400" y="4267200"/>
            <a:ext cx="2133600" cy="457200"/>
            <a:chOff x="1008" y="2064"/>
            <a:chExt cx="1584" cy="480"/>
          </a:xfrm>
        </p:grpSpPr>
        <p:cxnSp>
          <p:nvCxnSpPr>
            <p:cNvPr id="259" name="Google Shape;259;p21"/>
            <p:cNvCxnSpPr/>
            <p:nvPr/>
          </p:nvCxnSpPr>
          <p:spPr>
            <a:xfrm>
              <a:off x="1008" y="2160"/>
              <a:ext cx="1488" cy="384"/>
            </a:xfrm>
            <a:prstGeom prst="straightConnector1">
              <a:avLst/>
            </a:prstGeom>
            <a:noFill/>
            <a:ln cap="flat" cmpd="sng" w="28575">
              <a:solidFill>
                <a:schemeClr val="dk1"/>
              </a:solidFill>
              <a:prstDash val="solid"/>
              <a:miter lim="800000"/>
              <a:headEnd len="med" w="med" type="none"/>
              <a:tailEnd len="med" w="med" type="none"/>
            </a:ln>
          </p:spPr>
        </p:cxnSp>
        <p:cxnSp>
          <p:nvCxnSpPr>
            <p:cNvPr id="260" name="Google Shape;260;p21"/>
            <p:cNvCxnSpPr/>
            <p:nvPr/>
          </p:nvCxnSpPr>
          <p:spPr>
            <a:xfrm flipH="1">
              <a:off x="1104" y="2064"/>
              <a:ext cx="1488" cy="480"/>
            </a:xfrm>
            <a:prstGeom prst="straightConnector1">
              <a:avLst/>
            </a:prstGeom>
            <a:noFill/>
            <a:ln cap="flat" cmpd="sng" w="28575">
              <a:solidFill>
                <a:schemeClr val="dk1"/>
              </a:solidFill>
              <a:prstDash val="solid"/>
              <a:miter lim="800000"/>
              <a:headEnd len="med" w="med" type="none"/>
              <a:tailEnd len="med" w="med" type="none"/>
            </a:ln>
          </p:spPr>
        </p:cxnSp>
      </p:grpSp>
      <p:sp>
        <p:nvSpPr>
          <p:cNvPr id="261" name="Google Shape;261;p21"/>
          <p:cNvSpPr txBox="1"/>
          <p:nvPr/>
        </p:nvSpPr>
        <p:spPr>
          <a:xfrm>
            <a:off x="228600" y="2743200"/>
            <a:ext cx="6324600" cy="838200"/>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The sport of cross-country running has allowed me </a:t>
            </a:r>
            <a:endParaRPr/>
          </a:p>
          <a:p>
            <a:pPr indent="-342900" lvl="0" marL="342900" marR="0" rtl="0" algn="l">
              <a:lnSpc>
                <a:spcPct val="90000"/>
              </a:lnSpc>
              <a:spcBef>
                <a:spcPts val="32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to get in better shape and meet some interesting people.</a:t>
            </a:r>
            <a:endParaRPr/>
          </a:p>
        </p:txBody>
      </p:sp>
      <p:sp>
        <p:nvSpPr>
          <p:cNvPr id="262" name="Google Shape;262;p21"/>
          <p:cNvSpPr txBox="1"/>
          <p:nvPr/>
        </p:nvSpPr>
        <p:spPr>
          <a:xfrm>
            <a:off x="685800" y="5257800"/>
            <a:ext cx="5715000" cy="762000"/>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Being a teacher is a great profession because it allows me to work with students and be creative.</a:t>
            </a:r>
            <a:endParaRPr/>
          </a:p>
        </p:txBody>
      </p:sp>
      <p:grpSp>
        <p:nvGrpSpPr>
          <p:cNvPr id="263" name="Google Shape;263;p21"/>
          <p:cNvGrpSpPr/>
          <p:nvPr/>
        </p:nvGrpSpPr>
        <p:grpSpPr>
          <a:xfrm>
            <a:off x="5029200" y="4267200"/>
            <a:ext cx="3733800" cy="609600"/>
            <a:chOff x="3168" y="3168"/>
            <a:chExt cx="2352" cy="384"/>
          </a:xfrm>
        </p:grpSpPr>
        <p:sp>
          <p:nvSpPr>
            <p:cNvPr id="264" name="Google Shape;264;p21"/>
            <p:cNvSpPr txBox="1"/>
            <p:nvPr/>
          </p:nvSpPr>
          <p:spPr>
            <a:xfrm>
              <a:off x="3456" y="3168"/>
              <a:ext cx="2064" cy="384"/>
            </a:xfrm>
            <a:prstGeom prst="rect">
              <a:avLst/>
            </a:prstGeom>
            <a:solidFill>
              <a:schemeClr val="accent1"/>
            </a:solidFill>
            <a:ln cap="flat" cmpd="sng" w="28575">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2"/>
                </a:buClr>
                <a:buSzPts val="1600"/>
                <a:buFont typeface="Verdana"/>
                <a:buNone/>
              </a:pPr>
              <a:r>
                <a:rPr b="1" i="0" lang="en-US" sz="1600" u="none">
                  <a:solidFill>
                    <a:schemeClr val="dk2"/>
                  </a:solidFill>
                  <a:latin typeface="Verdana"/>
                  <a:ea typeface="Verdana"/>
                  <a:cs typeface="Verdana"/>
                  <a:sym typeface="Verdana"/>
                </a:rPr>
                <a:t>This is a question, not a statement.</a:t>
              </a:r>
              <a:endParaRPr/>
            </a:p>
          </p:txBody>
        </p:sp>
        <p:cxnSp>
          <p:nvCxnSpPr>
            <p:cNvPr id="265" name="Google Shape;265;p21"/>
            <p:cNvCxnSpPr/>
            <p:nvPr/>
          </p:nvCxnSpPr>
          <p:spPr>
            <a:xfrm rot="10800000">
              <a:off x="3168" y="3264"/>
              <a:ext cx="288" cy="0"/>
            </a:xfrm>
            <a:prstGeom prst="straightConnector1">
              <a:avLst/>
            </a:prstGeom>
            <a:noFill/>
            <a:ln cap="flat" cmpd="sng" w="28575">
              <a:solidFill>
                <a:schemeClr val="dk2"/>
              </a:solidFill>
              <a:prstDash val="solid"/>
              <a:miter lim="800000"/>
              <a:headEnd len="med" w="med" type="none"/>
              <a:tailEnd len="med" w="med" type="triangle"/>
            </a:ln>
          </p:spPr>
        </p:cxnSp>
      </p:grpSp>
      <p:sp>
        <p:nvSpPr>
          <p:cNvPr id="266" name="Google Shape;266;p21"/>
          <p:cNvSpPr/>
          <p:nvPr/>
        </p:nvSpPr>
        <p:spPr>
          <a:xfrm>
            <a:off x="6705600" y="2819400"/>
            <a:ext cx="1371600" cy="533400"/>
          </a:xfrm>
          <a:custGeom>
            <a:rect b="b" l="l" r="r" t="t"/>
            <a:pathLst>
              <a:path extrusionOk="0" h="120000" w="120000">
                <a:moveTo>
                  <a:pt x="0" y="0"/>
                </a:moveTo>
                <a:lnTo>
                  <a:pt x="120000" y="0"/>
                </a:lnTo>
                <a:lnTo>
                  <a:pt x="120000" y="120000"/>
                </a:lnTo>
                <a:lnTo>
                  <a:pt x="0" y="120000"/>
                </a:lnTo>
                <a:close/>
              </a:path>
              <a:path extrusionOk="0" fill="none" h="120000" w="120000">
                <a:moveTo>
                  <a:pt x="13500" y="-6960"/>
                </a:moveTo>
                <a:lnTo>
                  <a:pt x="5555" y="-1440"/>
                </a:lnTo>
                <a:lnTo>
                  <a:pt x="5555" y="-1440"/>
                </a:lnTo>
              </a:path>
            </a:pathLst>
          </a:custGeom>
          <a:solidFill>
            <a:srgbClr val="FFFF99"/>
          </a:solidFill>
          <a:ln cap="flat" cmpd="sng" w="9525">
            <a:solidFill>
              <a:schemeClr val="dk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folHlink"/>
              </a:buClr>
              <a:buSzPts val="1400"/>
              <a:buFont typeface="Verdana"/>
              <a:buNone/>
            </a:pPr>
            <a:r>
              <a:rPr b="1" i="0" lang="en-US" sz="1400" u="none">
                <a:solidFill>
                  <a:schemeClr val="folHlink"/>
                </a:solidFill>
                <a:latin typeface="Verdana"/>
                <a:ea typeface="Verdana"/>
                <a:cs typeface="Verdana"/>
                <a:sym typeface="Verdana"/>
              </a:rPr>
              <a:t>Thesis Statement</a:t>
            </a:r>
            <a:endParaRPr/>
          </a:p>
        </p:txBody>
      </p:sp>
      <p:sp>
        <p:nvSpPr>
          <p:cNvPr id="267" name="Google Shape;267;p21"/>
          <p:cNvSpPr/>
          <p:nvPr/>
        </p:nvSpPr>
        <p:spPr>
          <a:xfrm>
            <a:off x="6705600" y="5257800"/>
            <a:ext cx="1371600" cy="533400"/>
          </a:xfrm>
          <a:custGeom>
            <a:rect b="b" l="l" r="r" t="t"/>
            <a:pathLst>
              <a:path extrusionOk="0" h="120000" w="120000">
                <a:moveTo>
                  <a:pt x="0" y="0"/>
                </a:moveTo>
                <a:lnTo>
                  <a:pt x="120000" y="0"/>
                </a:lnTo>
                <a:lnTo>
                  <a:pt x="120000" y="120000"/>
                </a:lnTo>
                <a:lnTo>
                  <a:pt x="0" y="120000"/>
                </a:lnTo>
                <a:close/>
              </a:path>
              <a:path extrusionOk="0" fill="none" h="120000" w="120000">
                <a:moveTo>
                  <a:pt x="13500" y="-6960"/>
                </a:moveTo>
                <a:lnTo>
                  <a:pt x="5555" y="-1440"/>
                </a:lnTo>
                <a:lnTo>
                  <a:pt x="5555" y="-1440"/>
                </a:lnTo>
              </a:path>
            </a:pathLst>
          </a:custGeom>
          <a:solidFill>
            <a:srgbClr val="FFFF99"/>
          </a:solidFill>
          <a:ln cap="flat" cmpd="sng" w="9525">
            <a:solidFill>
              <a:schemeClr val="dk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folHlink"/>
              </a:buClr>
              <a:buSzPts val="1400"/>
              <a:buFont typeface="Verdana"/>
              <a:buNone/>
            </a:pPr>
            <a:r>
              <a:rPr b="1" i="0" lang="en-US" sz="1400" u="none">
                <a:solidFill>
                  <a:schemeClr val="folHlink"/>
                </a:solidFill>
                <a:latin typeface="Verdana"/>
                <a:ea typeface="Verdana"/>
                <a:cs typeface="Verdana"/>
                <a:sym typeface="Verdana"/>
              </a:rPr>
              <a:t>Thesis Statement</a:t>
            </a:r>
            <a:endParaRPr/>
          </a:p>
        </p:txBody>
      </p:sp>
      <p:cxnSp>
        <p:nvCxnSpPr>
          <p:cNvPr id="268" name="Google Shape;268;p21"/>
          <p:cNvCxnSpPr/>
          <p:nvPr/>
        </p:nvCxnSpPr>
        <p:spPr>
          <a:xfrm>
            <a:off x="0" y="3886200"/>
            <a:ext cx="9144000" cy="0"/>
          </a:xfrm>
          <a:prstGeom prst="straightConnector1">
            <a:avLst/>
          </a:prstGeom>
          <a:noFill/>
          <a:ln cap="flat" cmpd="sng" w="57150">
            <a:solidFill>
              <a:schemeClr val="dk2"/>
            </a:solidFill>
            <a:prstDash val="solid"/>
            <a:miter lim="800000"/>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245"/>
                                        </p:tgtEl>
                                        <p:attrNameLst>
                                          <p:attrName>style.visibility</p:attrName>
                                        </p:attrNameLst>
                                      </p:cBhvr>
                                      <p:to>
                                        <p:strVal val="visible"/>
                                      </p:to>
                                    </p:set>
                                    <p:anim calcmode="lin" valueType="num">
                                      <p:cBhvr additive="base">
                                        <p:cTn dur="500"/>
                                        <p:tgtEl>
                                          <p:spTgt spid="245"/>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2000"/>
                                  </p:stCondLst>
                                  <p:childTnLst>
                                    <p:set>
                                      <p:cBhvr>
                                        <p:cTn dur="1" fill="hold">
                                          <p:stCondLst>
                                            <p:cond delay="0"/>
                                          </p:stCondLst>
                                        </p:cTn>
                                        <p:tgtEl>
                                          <p:spTgt spid="261"/>
                                        </p:tgtEl>
                                        <p:attrNameLst>
                                          <p:attrName>style.visibility</p:attrName>
                                        </p:attrNameLst>
                                      </p:cBhvr>
                                      <p:to>
                                        <p:strVal val="visible"/>
                                      </p:to>
                                    </p:set>
                                    <p:anim calcmode="lin" valueType="num">
                                      <p:cBhvr additive="base">
                                        <p:cTn dur="500"/>
                                        <p:tgtEl>
                                          <p:spTgt spid="261"/>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10" presetSubtype="0">
                                  <p:stCondLst>
                                    <p:cond delay="2000"/>
                                  </p:stCondLst>
                                  <p:childTnLst>
                                    <p:set>
                                      <p:cBhvr>
                                        <p:cTn dur="1" fill="hold">
                                          <p:stCondLst>
                                            <p:cond delay="0"/>
                                          </p:stCondLst>
                                        </p:cTn>
                                        <p:tgtEl>
                                          <p:spTgt spid="266"/>
                                        </p:tgtEl>
                                        <p:attrNameLst>
                                          <p:attrName>style.visibility</p:attrName>
                                        </p:attrNameLst>
                                      </p:cBhvr>
                                      <p:to>
                                        <p:strVal val="visible"/>
                                      </p:to>
                                    </p:set>
                                    <p:animEffect filter="fade" transition="in">
                                      <p:cBhvr>
                                        <p:cTn dur="500"/>
                                        <p:tgtEl>
                                          <p:spTgt spid="266"/>
                                        </p:tgtEl>
                                      </p:cBhvr>
                                    </p:animEffect>
                                  </p:childTnLst>
                                </p:cTn>
                              </p:par>
                            </p:childTnLst>
                          </p:cTn>
                        </p:par>
                        <p:par>
                          <p:cTn fill="hold">
                            <p:stCondLst>
                              <p:cond delay="1500"/>
                            </p:stCondLst>
                            <p:childTnLst>
                              <p:par>
                                <p:cTn fill="hold" nodeType="afterEffect" presetClass="entr" presetID="1" presetSubtype="0">
                                  <p:stCondLst>
                                    <p:cond delay="0"/>
                                  </p:stCondLst>
                                  <p:childTnLst>
                                    <p:set>
                                      <p:cBhvr>
                                        <p:cTn dur="1" fill="hold">
                                          <p:stCondLst>
                                            <p:cond delay="0"/>
                                          </p:stCondLst>
                                        </p:cTn>
                                        <p:tgtEl>
                                          <p:spTgt spid="268"/>
                                        </p:tgtEl>
                                        <p:attrNameLst>
                                          <p:attrName>style.visibility</p:attrName>
                                        </p:attrNameLst>
                                      </p:cBhvr>
                                      <p:to>
                                        <p:strVal val="visible"/>
                                      </p:to>
                                    </p:set>
                                  </p:childTnLst>
                                </p:cTn>
                              </p:par>
                            </p:childTnLst>
                          </p:cTn>
                        </p:par>
                        <p:par>
                          <p:cTn fill="hold">
                            <p:stCondLst>
                              <p:cond delay="1501"/>
                            </p:stCondLst>
                            <p:childTnLst>
                              <p:par>
                                <p:cTn fill="hold" nodeType="afterEffect" presetClass="entr" presetID="2" presetSubtype="8">
                                  <p:stCondLst>
                                    <p:cond delay="2000"/>
                                  </p:stCondLst>
                                  <p:childTnLst>
                                    <p:set>
                                      <p:cBhvr>
                                        <p:cTn dur="1" fill="hold">
                                          <p:stCondLst>
                                            <p:cond delay="0"/>
                                          </p:stCondLst>
                                        </p:cTn>
                                        <p:tgtEl>
                                          <p:spTgt spid="262"/>
                                        </p:tgtEl>
                                        <p:attrNameLst>
                                          <p:attrName>style.visibility</p:attrName>
                                        </p:attrNameLst>
                                      </p:cBhvr>
                                      <p:to>
                                        <p:strVal val="visible"/>
                                      </p:to>
                                    </p:set>
                                    <p:anim calcmode="lin" valueType="num">
                                      <p:cBhvr additive="base">
                                        <p:cTn dur="500"/>
                                        <p:tgtEl>
                                          <p:spTgt spid="262"/>
                                        </p:tgtEl>
                                        <p:attrNameLst>
                                          <p:attrName>ppt_x</p:attrName>
                                        </p:attrNameLst>
                                      </p:cBhvr>
                                      <p:tavLst>
                                        <p:tav fmla="" tm="0">
                                          <p:val>
                                            <p:strVal val="#ppt_x-1"/>
                                          </p:val>
                                        </p:tav>
                                        <p:tav fmla="" tm="100000">
                                          <p:val>
                                            <p:strVal val="#ppt_x"/>
                                          </p:val>
                                        </p:tav>
                                      </p:tavLst>
                                    </p:anim>
                                  </p:childTnLst>
                                </p:cTn>
                              </p:par>
                            </p:childTnLst>
                          </p:cTn>
                        </p:par>
                        <p:par>
                          <p:cTn fill="hold">
                            <p:stCondLst>
                              <p:cond delay="2001"/>
                            </p:stCondLst>
                            <p:childTnLst>
                              <p:par>
                                <p:cTn fill="hold" nodeType="afterEffect" presetClass="entr" presetID="10" presetSubtype="0">
                                  <p:stCondLst>
                                    <p:cond delay="2000"/>
                                  </p:stCondLst>
                                  <p:childTnLst>
                                    <p:set>
                                      <p:cBhvr>
                                        <p:cTn dur="1" fill="hold">
                                          <p:stCondLst>
                                            <p:cond delay="0"/>
                                          </p:stCondLst>
                                        </p:cTn>
                                        <p:tgtEl>
                                          <p:spTgt spid="267"/>
                                        </p:tgtEl>
                                        <p:attrNameLst>
                                          <p:attrName>style.visibility</p:attrName>
                                        </p:attrNameLst>
                                      </p:cBhvr>
                                      <p:to>
                                        <p:strVal val="visible"/>
                                      </p:to>
                                    </p:set>
                                    <p:animEffect filter="fade" transition="in">
                                      <p:cBhvr>
                                        <p:cTn dur="500"/>
                                        <p:tgtEl>
                                          <p:spTgt spid="2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22"/>
          <p:cNvSpPr txBox="1"/>
          <p:nvPr/>
        </p:nvSpPr>
        <p:spPr>
          <a:xfrm>
            <a:off x="609600" y="212725"/>
            <a:ext cx="8458200" cy="701675"/>
          </a:xfrm>
          <a:prstGeom prst="rect">
            <a:avLst/>
          </a:prstGeom>
          <a:noFill/>
          <a:ln>
            <a:noFill/>
          </a:ln>
        </p:spPr>
        <p:txBody>
          <a:bodyPr anchorCtr="0" anchor="b" bIns="45700" lIns="91425" spcFirstLastPara="1" rIns="91425" wrap="square" tIns="45700">
            <a:spAutoFit/>
          </a:bodyPr>
          <a:lstStyle/>
          <a:p>
            <a:pPr indent="0" lvl="0" marL="0" marR="0" rtl="0" algn="ctr">
              <a:lnSpc>
                <a:spcPct val="100000"/>
              </a:lnSpc>
              <a:spcBef>
                <a:spcPts val="0"/>
              </a:spcBef>
              <a:spcAft>
                <a:spcPts val="0"/>
              </a:spcAft>
              <a:buClr>
                <a:schemeClr val="dk2"/>
              </a:buClr>
              <a:buSzPts val="4000"/>
              <a:buFont typeface="Verdana"/>
              <a:buNone/>
            </a:pPr>
            <a:r>
              <a:rPr b="1" i="0" lang="en-US" sz="4000" u="sng">
                <a:solidFill>
                  <a:schemeClr val="dk2"/>
                </a:solidFill>
                <a:latin typeface="Verdana"/>
                <a:ea typeface="Verdana"/>
                <a:cs typeface="Verdana"/>
                <a:sym typeface="Verdana"/>
              </a:rPr>
              <a:t>A Complete Sentence</a:t>
            </a:r>
            <a:endParaRPr/>
          </a:p>
        </p:txBody>
      </p:sp>
      <p:sp>
        <p:nvSpPr>
          <p:cNvPr id="274" name="Google Shape;274;p22"/>
          <p:cNvSpPr txBox="1"/>
          <p:nvPr/>
        </p:nvSpPr>
        <p:spPr>
          <a:xfrm>
            <a:off x="685800" y="762000"/>
            <a:ext cx="82296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Another Example</a:t>
            </a:r>
            <a:endParaRPr/>
          </a:p>
        </p:txBody>
      </p:sp>
      <p:grpSp>
        <p:nvGrpSpPr>
          <p:cNvPr id="275" name="Google Shape;275;p22"/>
          <p:cNvGrpSpPr/>
          <p:nvPr/>
        </p:nvGrpSpPr>
        <p:grpSpPr>
          <a:xfrm>
            <a:off x="304800" y="1752600"/>
            <a:ext cx="4800600" cy="381000"/>
            <a:chOff x="480" y="2256"/>
            <a:chExt cx="2592" cy="240"/>
          </a:xfrm>
        </p:grpSpPr>
        <p:sp>
          <p:nvSpPr>
            <p:cNvPr id="276" name="Google Shape;276;p22"/>
            <p:cNvSpPr txBox="1"/>
            <p:nvPr/>
          </p:nvSpPr>
          <p:spPr>
            <a:xfrm>
              <a:off x="528" y="2256"/>
              <a:ext cx="2544" cy="24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The problem of pollution in big cities.</a:t>
              </a:r>
              <a:endParaRPr/>
            </a:p>
          </p:txBody>
        </p:sp>
        <p:cxnSp>
          <p:nvCxnSpPr>
            <p:cNvPr id="277" name="Google Shape;277;p22"/>
            <p:cNvCxnSpPr/>
            <p:nvPr/>
          </p:nvCxnSpPr>
          <p:spPr>
            <a:xfrm>
              <a:off x="480" y="2448"/>
              <a:ext cx="2592" cy="0"/>
            </a:xfrm>
            <a:prstGeom prst="straightConnector1">
              <a:avLst/>
            </a:prstGeom>
            <a:noFill/>
            <a:ln cap="flat" cmpd="sng" w="28575">
              <a:solidFill>
                <a:schemeClr val="dk2"/>
              </a:solidFill>
              <a:prstDash val="solid"/>
              <a:miter lim="800000"/>
              <a:headEnd len="med" w="med" type="none"/>
              <a:tailEnd len="med" w="med" type="none"/>
            </a:ln>
          </p:spPr>
        </p:cxnSp>
      </p:grpSp>
      <p:grpSp>
        <p:nvGrpSpPr>
          <p:cNvPr id="278" name="Google Shape;278;p22"/>
          <p:cNvGrpSpPr/>
          <p:nvPr/>
        </p:nvGrpSpPr>
        <p:grpSpPr>
          <a:xfrm>
            <a:off x="228600" y="4191000"/>
            <a:ext cx="4572000" cy="457200"/>
            <a:chOff x="528" y="3168"/>
            <a:chExt cx="2592" cy="240"/>
          </a:xfrm>
        </p:grpSpPr>
        <p:sp>
          <p:nvSpPr>
            <p:cNvPr id="279" name="Google Shape;279;p22"/>
            <p:cNvSpPr txBox="1"/>
            <p:nvPr/>
          </p:nvSpPr>
          <p:spPr>
            <a:xfrm>
              <a:off x="528" y="3168"/>
              <a:ext cx="2544" cy="24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Why should marijuana be legalized?</a:t>
              </a:r>
              <a:endParaRPr/>
            </a:p>
          </p:txBody>
        </p:sp>
        <p:cxnSp>
          <p:nvCxnSpPr>
            <p:cNvPr id="280" name="Google Shape;280;p22"/>
            <p:cNvCxnSpPr/>
            <p:nvPr/>
          </p:nvCxnSpPr>
          <p:spPr>
            <a:xfrm>
              <a:off x="528" y="3360"/>
              <a:ext cx="2592" cy="0"/>
            </a:xfrm>
            <a:prstGeom prst="straightConnector1">
              <a:avLst/>
            </a:prstGeom>
            <a:noFill/>
            <a:ln cap="flat" cmpd="sng" w="28575">
              <a:solidFill>
                <a:schemeClr val="dk2"/>
              </a:solidFill>
              <a:prstDash val="solid"/>
              <a:miter lim="800000"/>
              <a:headEnd len="med" w="med" type="none"/>
              <a:tailEnd len="med" w="med" type="none"/>
            </a:ln>
          </p:spPr>
        </p:cxnSp>
      </p:grpSp>
      <p:grpSp>
        <p:nvGrpSpPr>
          <p:cNvPr id="281" name="Google Shape;281;p22"/>
          <p:cNvGrpSpPr/>
          <p:nvPr/>
        </p:nvGrpSpPr>
        <p:grpSpPr>
          <a:xfrm>
            <a:off x="5029200" y="1828800"/>
            <a:ext cx="3657600" cy="546100"/>
            <a:chOff x="3168" y="2208"/>
            <a:chExt cx="2304" cy="344"/>
          </a:xfrm>
        </p:grpSpPr>
        <p:sp>
          <p:nvSpPr>
            <p:cNvPr id="282" name="Google Shape;282;p22"/>
            <p:cNvSpPr txBox="1"/>
            <p:nvPr/>
          </p:nvSpPr>
          <p:spPr>
            <a:xfrm>
              <a:off x="3504" y="2208"/>
              <a:ext cx="1968" cy="344"/>
            </a:xfrm>
            <a:prstGeom prst="rect">
              <a:avLst/>
            </a:prstGeom>
            <a:solidFill>
              <a:schemeClr val="accent1"/>
            </a:solidFill>
            <a:ln cap="flat" cmpd="sng" w="28575">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2"/>
                </a:buClr>
                <a:buSzPts val="1400"/>
                <a:buFont typeface="Verdana"/>
                <a:buNone/>
              </a:pPr>
              <a:r>
                <a:rPr b="1" i="0" lang="en-US" sz="1400" u="none">
                  <a:solidFill>
                    <a:schemeClr val="dk2"/>
                  </a:solidFill>
                  <a:latin typeface="Verdana"/>
                  <a:ea typeface="Verdana"/>
                  <a:cs typeface="Verdana"/>
                  <a:sym typeface="Verdana"/>
                </a:rPr>
                <a:t>This is not a complete sentence.</a:t>
              </a:r>
              <a:endParaRPr/>
            </a:p>
          </p:txBody>
        </p:sp>
        <p:cxnSp>
          <p:nvCxnSpPr>
            <p:cNvPr id="283" name="Google Shape;283;p22"/>
            <p:cNvCxnSpPr/>
            <p:nvPr/>
          </p:nvCxnSpPr>
          <p:spPr>
            <a:xfrm rot="10800000">
              <a:off x="3168" y="2304"/>
              <a:ext cx="336" cy="0"/>
            </a:xfrm>
            <a:prstGeom prst="straightConnector1">
              <a:avLst/>
            </a:prstGeom>
            <a:noFill/>
            <a:ln cap="flat" cmpd="sng" w="28575">
              <a:solidFill>
                <a:schemeClr val="dk2"/>
              </a:solidFill>
              <a:prstDash val="solid"/>
              <a:miter lim="800000"/>
              <a:headEnd len="med" w="med" type="none"/>
              <a:tailEnd len="med" w="med" type="triangle"/>
            </a:ln>
          </p:spPr>
        </p:cxnSp>
      </p:grpSp>
      <p:grpSp>
        <p:nvGrpSpPr>
          <p:cNvPr id="284" name="Google Shape;284;p22"/>
          <p:cNvGrpSpPr/>
          <p:nvPr/>
        </p:nvGrpSpPr>
        <p:grpSpPr>
          <a:xfrm>
            <a:off x="1676400" y="1752600"/>
            <a:ext cx="1752600" cy="457200"/>
            <a:chOff x="1008" y="2064"/>
            <a:chExt cx="1584" cy="480"/>
          </a:xfrm>
        </p:grpSpPr>
        <p:cxnSp>
          <p:nvCxnSpPr>
            <p:cNvPr id="285" name="Google Shape;285;p22"/>
            <p:cNvCxnSpPr/>
            <p:nvPr/>
          </p:nvCxnSpPr>
          <p:spPr>
            <a:xfrm>
              <a:off x="1008" y="2160"/>
              <a:ext cx="1488" cy="384"/>
            </a:xfrm>
            <a:prstGeom prst="straightConnector1">
              <a:avLst/>
            </a:prstGeom>
            <a:noFill/>
            <a:ln cap="flat" cmpd="sng" w="28575">
              <a:solidFill>
                <a:schemeClr val="dk1"/>
              </a:solidFill>
              <a:prstDash val="solid"/>
              <a:miter lim="800000"/>
              <a:headEnd len="med" w="med" type="none"/>
              <a:tailEnd len="med" w="med" type="none"/>
            </a:ln>
          </p:spPr>
        </p:cxnSp>
        <p:cxnSp>
          <p:nvCxnSpPr>
            <p:cNvPr id="286" name="Google Shape;286;p22"/>
            <p:cNvCxnSpPr/>
            <p:nvPr/>
          </p:nvCxnSpPr>
          <p:spPr>
            <a:xfrm flipH="1">
              <a:off x="1104" y="2064"/>
              <a:ext cx="1488" cy="480"/>
            </a:xfrm>
            <a:prstGeom prst="straightConnector1">
              <a:avLst/>
            </a:prstGeom>
            <a:noFill/>
            <a:ln cap="flat" cmpd="sng" w="28575">
              <a:solidFill>
                <a:schemeClr val="dk1"/>
              </a:solidFill>
              <a:prstDash val="solid"/>
              <a:miter lim="800000"/>
              <a:headEnd len="med" w="med" type="none"/>
              <a:tailEnd len="med" w="med" type="none"/>
            </a:ln>
          </p:spPr>
        </p:cxnSp>
      </p:grpSp>
      <p:grpSp>
        <p:nvGrpSpPr>
          <p:cNvPr id="287" name="Google Shape;287;p22"/>
          <p:cNvGrpSpPr/>
          <p:nvPr/>
        </p:nvGrpSpPr>
        <p:grpSpPr>
          <a:xfrm>
            <a:off x="1676400" y="4114800"/>
            <a:ext cx="2133600" cy="457200"/>
            <a:chOff x="1008" y="2064"/>
            <a:chExt cx="1584" cy="480"/>
          </a:xfrm>
        </p:grpSpPr>
        <p:cxnSp>
          <p:nvCxnSpPr>
            <p:cNvPr id="288" name="Google Shape;288;p22"/>
            <p:cNvCxnSpPr/>
            <p:nvPr/>
          </p:nvCxnSpPr>
          <p:spPr>
            <a:xfrm>
              <a:off x="1008" y="2160"/>
              <a:ext cx="1488" cy="384"/>
            </a:xfrm>
            <a:prstGeom prst="straightConnector1">
              <a:avLst/>
            </a:prstGeom>
            <a:noFill/>
            <a:ln cap="flat" cmpd="sng" w="28575">
              <a:solidFill>
                <a:schemeClr val="dk1"/>
              </a:solidFill>
              <a:prstDash val="solid"/>
              <a:miter lim="800000"/>
              <a:headEnd len="med" w="med" type="none"/>
              <a:tailEnd len="med" w="med" type="none"/>
            </a:ln>
          </p:spPr>
        </p:cxnSp>
        <p:cxnSp>
          <p:nvCxnSpPr>
            <p:cNvPr id="289" name="Google Shape;289;p22"/>
            <p:cNvCxnSpPr/>
            <p:nvPr/>
          </p:nvCxnSpPr>
          <p:spPr>
            <a:xfrm flipH="1">
              <a:off x="1104" y="2064"/>
              <a:ext cx="1488" cy="480"/>
            </a:xfrm>
            <a:prstGeom prst="straightConnector1">
              <a:avLst/>
            </a:prstGeom>
            <a:noFill/>
            <a:ln cap="flat" cmpd="sng" w="28575">
              <a:solidFill>
                <a:schemeClr val="dk1"/>
              </a:solidFill>
              <a:prstDash val="solid"/>
              <a:miter lim="800000"/>
              <a:headEnd len="med" w="med" type="none"/>
              <a:tailEnd len="med" w="med" type="none"/>
            </a:ln>
          </p:spPr>
        </p:cxnSp>
      </p:grpSp>
      <p:sp>
        <p:nvSpPr>
          <p:cNvPr id="290" name="Google Shape;290;p22"/>
          <p:cNvSpPr txBox="1"/>
          <p:nvPr/>
        </p:nvSpPr>
        <p:spPr>
          <a:xfrm>
            <a:off x="228600" y="2514600"/>
            <a:ext cx="6629400" cy="1143000"/>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400"/>
              <a:buFont typeface="Verdana"/>
              <a:buNone/>
            </a:pPr>
            <a:r>
              <a:rPr b="1" i="0" lang="en-US" sz="1400" u="none">
                <a:solidFill>
                  <a:schemeClr val="folHlink"/>
                </a:solidFill>
                <a:latin typeface="Verdana"/>
                <a:ea typeface="Verdana"/>
                <a:cs typeface="Verdana"/>
                <a:sym typeface="Verdana"/>
              </a:rPr>
              <a:t>     </a:t>
            </a:r>
            <a:r>
              <a:rPr b="1" i="0" lang="en-US" sz="1600" u="none">
                <a:solidFill>
                  <a:schemeClr val="folHlink"/>
                </a:solidFill>
                <a:latin typeface="Verdana"/>
                <a:ea typeface="Verdana"/>
                <a:cs typeface="Verdana"/>
                <a:sym typeface="Verdana"/>
              </a:rPr>
              <a:t>The problem of pollution in major cities can be</a:t>
            </a:r>
            <a:endParaRPr/>
          </a:p>
          <a:p>
            <a:pPr indent="-342900" lvl="0" marL="342900" marR="0" rtl="0" algn="l">
              <a:lnSpc>
                <a:spcPct val="90000"/>
              </a:lnSpc>
              <a:spcBef>
                <a:spcPts val="32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alleviated by limiting the number of cars allowed to</a:t>
            </a:r>
            <a:endParaRPr/>
          </a:p>
          <a:p>
            <a:pPr indent="-342900" lvl="0" marL="342900" marR="0" rtl="0" algn="l">
              <a:lnSpc>
                <a:spcPct val="90000"/>
              </a:lnSpc>
              <a:spcBef>
                <a:spcPts val="32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drive on city streets and creating more efficient public</a:t>
            </a:r>
            <a:endParaRPr/>
          </a:p>
          <a:p>
            <a:pPr indent="-342900" lvl="0" marL="342900" marR="0" rtl="0" algn="l">
              <a:lnSpc>
                <a:spcPct val="90000"/>
              </a:lnSpc>
              <a:spcBef>
                <a:spcPts val="32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transportation systems.</a:t>
            </a:r>
            <a:endParaRPr/>
          </a:p>
        </p:txBody>
      </p:sp>
      <p:sp>
        <p:nvSpPr>
          <p:cNvPr id="291" name="Google Shape;291;p22"/>
          <p:cNvSpPr txBox="1"/>
          <p:nvPr/>
        </p:nvSpPr>
        <p:spPr>
          <a:xfrm>
            <a:off x="457200" y="4876800"/>
            <a:ext cx="6324600" cy="1219200"/>
          </a:xfrm>
          <a:prstGeom prst="rect">
            <a:avLst/>
          </a:prstGeom>
          <a:solidFill>
            <a:schemeClr val="accent1"/>
          </a:solidFill>
          <a:ln cap="flat" cmpd="sng" w="19050">
            <a:solidFill>
              <a:schemeClr val="dk2"/>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Marijuana should be legalized because it is not any</a:t>
            </a:r>
            <a:endParaRPr/>
          </a:p>
          <a:p>
            <a:pPr indent="-342900" lvl="0" marL="342900" marR="0" rtl="0" algn="l">
              <a:lnSpc>
                <a:spcPct val="90000"/>
              </a:lnSpc>
              <a:spcBef>
                <a:spcPts val="32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more addictive than tobacco and it can provide</a:t>
            </a:r>
            <a:endParaRPr/>
          </a:p>
          <a:p>
            <a:pPr indent="-342900" lvl="0" marL="342900" marR="0" rtl="0" algn="l">
              <a:lnSpc>
                <a:spcPct val="90000"/>
              </a:lnSpc>
              <a:spcBef>
                <a:spcPts val="32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numerous medicinal benefits for those suffering from</a:t>
            </a:r>
            <a:endParaRPr/>
          </a:p>
          <a:p>
            <a:pPr indent="-342900" lvl="0" marL="342900" marR="0" rtl="0" algn="l">
              <a:lnSpc>
                <a:spcPct val="90000"/>
              </a:lnSpc>
              <a:spcBef>
                <a:spcPts val="320"/>
              </a:spcBef>
              <a:spcAft>
                <a:spcPts val="0"/>
              </a:spcAft>
              <a:buClr>
                <a:schemeClr val="folHlink"/>
              </a:buClr>
              <a:buSzPts val="1600"/>
              <a:buFont typeface="Verdana"/>
              <a:buNone/>
            </a:pPr>
            <a:r>
              <a:rPr b="1" i="0" lang="en-US" sz="1600" u="none">
                <a:solidFill>
                  <a:schemeClr val="folHlink"/>
                </a:solidFill>
                <a:latin typeface="Verdana"/>
                <a:ea typeface="Verdana"/>
                <a:cs typeface="Verdana"/>
                <a:sym typeface="Verdana"/>
              </a:rPr>
              <a:t>terminal illnesses.</a:t>
            </a:r>
            <a:endParaRPr/>
          </a:p>
        </p:txBody>
      </p:sp>
      <p:grpSp>
        <p:nvGrpSpPr>
          <p:cNvPr id="292" name="Google Shape;292;p22"/>
          <p:cNvGrpSpPr/>
          <p:nvPr/>
        </p:nvGrpSpPr>
        <p:grpSpPr>
          <a:xfrm>
            <a:off x="4876800" y="4191000"/>
            <a:ext cx="3733800" cy="546100"/>
            <a:chOff x="3168" y="3168"/>
            <a:chExt cx="2352" cy="344"/>
          </a:xfrm>
        </p:grpSpPr>
        <p:sp>
          <p:nvSpPr>
            <p:cNvPr id="293" name="Google Shape;293;p22"/>
            <p:cNvSpPr txBox="1"/>
            <p:nvPr/>
          </p:nvSpPr>
          <p:spPr>
            <a:xfrm>
              <a:off x="3456" y="3168"/>
              <a:ext cx="2064" cy="344"/>
            </a:xfrm>
            <a:prstGeom prst="rect">
              <a:avLst/>
            </a:prstGeom>
            <a:solidFill>
              <a:schemeClr val="accent1"/>
            </a:solidFill>
            <a:ln cap="flat" cmpd="sng" w="28575">
              <a:solidFill>
                <a:schemeClr val="dk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2"/>
                </a:buClr>
                <a:buSzPts val="1400"/>
                <a:buFont typeface="Verdana"/>
                <a:buNone/>
              </a:pPr>
              <a:r>
                <a:rPr b="1" i="0" lang="en-US" sz="1400" u="none">
                  <a:solidFill>
                    <a:schemeClr val="dk2"/>
                  </a:solidFill>
                  <a:latin typeface="Verdana"/>
                  <a:ea typeface="Verdana"/>
                  <a:cs typeface="Verdana"/>
                  <a:sym typeface="Verdana"/>
                </a:rPr>
                <a:t>This is a question, not a statement.</a:t>
              </a:r>
              <a:endParaRPr/>
            </a:p>
          </p:txBody>
        </p:sp>
        <p:cxnSp>
          <p:nvCxnSpPr>
            <p:cNvPr id="294" name="Google Shape;294;p22"/>
            <p:cNvCxnSpPr/>
            <p:nvPr/>
          </p:nvCxnSpPr>
          <p:spPr>
            <a:xfrm rot="10800000">
              <a:off x="3168" y="3264"/>
              <a:ext cx="288" cy="0"/>
            </a:xfrm>
            <a:prstGeom prst="straightConnector1">
              <a:avLst/>
            </a:prstGeom>
            <a:noFill/>
            <a:ln cap="flat" cmpd="sng" w="28575">
              <a:solidFill>
                <a:schemeClr val="dk2"/>
              </a:solidFill>
              <a:prstDash val="solid"/>
              <a:miter lim="800000"/>
              <a:headEnd len="med" w="med" type="none"/>
              <a:tailEnd len="med" w="med" type="triangle"/>
            </a:ln>
          </p:spPr>
        </p:cxnSp>
      </p:grpSp>
      <p:sp>
        <p:nvSpPr>
          <p:cNvPr id="295" name="Google Shape;295;p22"/>
          <p:cNvSpPr/>
          <p:nvPr/>
        </p:nvSpPr>
        <p:spPr>
          <a:xfrm>
            <a:off x="7239000" y="2667000"/>
            <a:ext cx="1371600" cy="533400"/>
          </a:xfrm>
          <a:custGeom>
            <a:rect b="b" l="l" r="r" t="t"/>
            <a:pathLst>
              <a:path extrusionOk="0" h="120000" w="120000">
                <a:moveTo>
                  <a:pt x="0" y="0"/>
                </a:moveTo>
                <a:lnTo>
                  <a:pt x="120000" y="0"/>
                </a:lnTo>
                <a:lnTo>
                  <a:pt x="120000" y="120000"/>
                </a:lnTo>
                <a:lnTo>
                  <a:pt x="0" y="120000"/>
                </a:lnTo>
                <a:close/>
              </a:path>
              <a:path extrusionOk="0" fill="none" h="120000" w="120000">
                <a:moveTo>
                  <a:pt x="13500" y="-6960"/>
                </a:moveTo>
                <a:lnTo>
                  <a:pt x="5555" y="-1440"/>
                </a:lnTo>
                <a:lnTo>
                  <a:pt x="5555" y="-1440"/>
                </a:lnTo>
              </a:path>
            </a:pathLst>
          </a:custGeom>
          <a:solidFill>
            <a:srgbClr val="FFFF99"/>
          </a:solidFill>
          <a:ln cap="flat" cmpd="sng" w="9525">
            <a:solidFill>
              <a:schemeClr val="dk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folHlink"/>
              </a:buClr>
              <a:buSzPts val="1400"/>
              <a:buFont typeface="Verdana"/>
              <a:buNone/>
            </a:pPr>
            <a:r>
              <a:rPr b="1" i="0" lang="en-US" sz="1400" u="none">
                <a:solidFill>
                  <a:schemeClr val="folHlink"/>
                </a:solidFill>
                <a:latin typeface="Verdana"/>
                <a:ea typeface="Verdana"/>
                <a:cs typeface="Verdana"/>
                <a:sym typeface="Verdana"/>
              </a:rPr>
              <a:t>Thesis Statement</a:t>
            </a:r>
            <a:endParaRPr/>
          </a:p>
        </p:txBody>
      </p:sp>
      <p:sp>
        <p:nvSpPr>
          <p:cNvPr id="296" name="Google Shape;296;p22"/>
          <p:cNvSpPr/>
          <p:nvPr/>
        </p:nvSpPr>
        <p:spPr>
          <a:xfrm>
            <a:off x="7086600" y="5105400"/>
            <a:ext cx="1371600" cy="533400"/>
          </a:xfrm>
          <a:custGeom>
            <a:rect b="b" l="l" r="r" t="t"/>
            <a:pathLst>
              <a:path extrusionOk="0" h="120000" w="120000">
                <a:moveTo>
                  <a:pt x="0" y="0"/>
                </a:moveTo>
                <a:lnTo>
                  <a:pt x="120000" y="0"/>
                </a:lnTo>
                <a:lnTo>
                  <a:pt x="120000" y="120000"/>
                </a:lnTo>
                <a:lnTo>
                  <a:pt x="0" y="120000"/>
                </a:lnTo>
                <a:close/>
              </a:path>
              <a:path extrusionOk="0" fill="none" h="120000" w="120000">
                <a:moveTo>
                  <a:pt x="13500" y="-6960"/>
                </a:moveTo>
                <a:lnTo>
                  <a:pt x="5555" y="-1440"/>
                </a:lnTo>
                <a:lnTo>
                  <a:pt x="5555" y="-1440"/>
                </a:lnTo>
              </a:path>
            </a:pathLst>
          </a:custGeom>
          <a:solidFill>
            <a:srgbClr val="FFFF99"/>
          </a:solidFill>
          <a:ln cap="flat" cmpd="sng" w="9525">
            <a:solidFill>
              <a:schemeClr val="dk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folHlink"/>
              </a:buClr>
              <a:buSzPts val="1400"/>
              <a:buFont typeface="Verdana"/>
              <a:buNone/>
            </a:pPr>
            <a:r>
              <a:rPr b="1" i="0" lang="en-US" sz="1400" u="none">
                <a:solidFill>
                  <a:schemeClr val="folHlink"/>
                </a:solidFill>
                <a:latin typeface="Verdana"/>
                <a:ea typeface="Verdana"/>
                <a:cs typeface="Verdana"/>
                <a:sym typeface="Verdana"/>
              </a:rPr>
              <a:t>Thesis Statement</a:t>
            </a:r>
            <a:endParaRPr/>
          </a:p>
        </p:txBody>
      </p:sp>
      <p:cxnSp>
        <p:nvCxnSpPr>
          <p:cNvPr id="297" name="Google Shape;297;p22"/>
          <p:cNvCxnSpPr/>
          <p:nvPr/>
        </p:nvCxnSpPr>
        <p:spPr>
          <a:xfrm>
            <a:off x="0" y="3886200"/>
            <a:ext cx="9144000" cy="0"/>
          </a:xfrm>
          <a:prstGeom prst="straightConnector1">
            <a:avLst/>
          </a:prstGeom>
          <a:noFill/>
          <a:ln cap="flat" cmpd="sng" w="57150">
            <a:solidFill>
              <a:schemeClr val="dk2"/>
            </a:solidFill>
            <a:prstDash val="solid"/>
            <a:miter lim="800000"/>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274"/>
                                        </p:tgtEl>
                                        <p:attrNameLst>
                                          <p:attrName>style.visibility</p:attrName>
                                        </p:attrNameLst>
                                      </p:cBhvr>
                                      <p:to>
                                        <p:strVal val="visible"/>
                                      </p:to>
                                    </p:set>
                                    <p:anim calcmode="lin" valueType="num">
                                      <p:cBhvr additive="base">
                                        <p:cTn dur="500"/>
                                        <p:tgtEl>
                                          <p:spTgt spid="274"/>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2000"/>
                                  </p:stCondLst>
                                  <p:childTnLst>
                                    <p:set>
                                      <p:cBhvr>
                                        <p:cTn dur="1" fill="hold">
                                          <p:stCondLst>
                                            <p:cond delay="0"/>
                                          </p:stCondLst>
                                        </p:cTn>
                                        <p:tgtEl>
                                          <p:spTgt spid="290"/>
                                        </p:tgtEl>
                                        <p:attrNameLst>
                                          <p:attrName>style.visibility</p:attrName>
                                        </p:attrNameLst>
                                      </p:cBhvr>
                                      <p:to>
                                        <p:strVal val="visible"/>
                                      </p:to>
                                    </p:set>
                                    <p:anim calcmode="lin" valueType="num">
                                      <p:cBhvr additive="base">
                                        <p:cTn dur="500"/>
                                        <p:tgtEl>
                                          <p:spTgt spid="290"/>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10" presetSubtype="0">
                                  <p:stCondLst>
                                    <p:cond delay="2000"/>
                                  </p:stCondLst>
                                  <p:childTnLst>
                                    <p:set>
                                      <p:cBhvr>
                                        <p:cTn dur="1" fill="hold">
                                          <p:stCondLst>
                                            <p:cond delay="0"/>
                                          </p:stCondLst>
                                        </p:cTn>
                                        <p:tgtEl>
                                          <p:spTgt spid="295"/>
                                        </p:tgtEl>
                                        <p:attrNameLst>
                                          <p:attrName>style.visibility</p:attrName>
                                        </p:attrNameLst>
                                      </p:cBhvr>
                                      <p:to>
                                        <p:strVal val="visible"/>
                                      </p:to>
                                    </p:set>
                                    <p:animEffect filter="fade" transition="in">
                                      <p:cBhvr>
                                        <p:cTn dur="500"/>
                                        <p:tgtEl>
                                          <p:spTgt spid="295"/>
                                        </p:tgtEl>
                                      </p:cBhvr>
                                    </p:animEffect>
                                  </p:childTnLst>
                                </p:cTn>
                              </p:par>
                            </p:childTnLst>
                          </p:cTn>
                        </p:par>
                        <p:par>
                          <p:cTn fill="hold">
                            <p:stCondLst>
                              <p:cond delay="1500"/>
                            </p:stCondLst>
                            <p:childTnLst>
                              <p:par>
                                <p:cTn fill="hold" nodeType="afterEffect" presetClass="entr" presetID="1" presetSubtype="0">
                                  <p:stCondLst>
                                    <p:cond delay="0"/>
                                  </p:stCondLst>
                                  <p:childTnLst>
                                    <p:set>
                                      <p:cBhvr>
                                        <p:cTn dur="1" fill="hold">
                                          <p:stCondLst>
                                            <p:cond delay="0"/>
                                          </p:stCondLst>
                                        </p:cTn>
                                        <p:tgtEl>
                                          <p:spTgt spid="297"/>
                                        </p:tgtEl>
                                        <p:attrNameLst>
                                          <p:attrName>style.visibility</p:attrName>
                                        </p:attrNameLst>
                                      </p:cBhvr>
                                      <p:to>
                                        <p:strVal val="visible"/>
                                      </p:to>
                                    </p:set>
                                  </p:childTnLst>
                                </p:cTn>
                              </p:par>
                            </p:childTnLst>
                          </p:cTn>
                        </p:par>
                        <p:par>
                          <p:cTn fill="hold">
                            <p:stCondLst>
                              <p:cond delay="1501"/>
                            </p:stCondLst>
                            <p:childTnLst>
                              <p:par>
                                <p:cTn fill="hold" nodeType="afterEffect" presetClass="entr" presetID="2" presetSubtype="8">
                                  <p:stCondLst>
                                    <p:cond delay="2000"/>
                                  </p:stCondLst>
                                  <p:childTnLst>
                                    <p:set>
                                      <p:cBhvr>
                                        <p:cTn dur="1" fill="hold">
                                          <p:stCondLst>
                                            <p:cond delay="0"/>
                                          </p:stCondLst>
                                        </p:cTn>
                                        <p:tgtEl>
                                          <p:spTgt spid="291"/>
                                        </p:tgtEl>
                                        <p:attrNameLst>
                                          <p:attrName>style.visibility</p:attrName>
                                        </p:attrNameLst>
                                      </p:cBhvr>
                                      <p:to>
                                        <p:strVal val="visible"/>
                                      </p:to>
                                    </p:set>
                                    <p:anim calcmode="lin" valueType="num">
                                      <p:cBhvr additive="base">
                                        <p:cTn dur="500"/>
                                        <p:tgtEl>
                                          <p:spTgt spid="291"/>
                                        </p:tgtEl>
                                        <p:attrNameLst>
                                          <p:attrName>ppt_x</p:attrName>
                                        </p:attrNameLst>
                                      </p:cBhvr>
                                      <p:tavLst>
                                        <p:tav fmla="" tm="0">
                                          <p:val>
                                            <p:strVal val="#ppt_x-1"/>
                                          </p:val>
                                        </p:tav>
                                        <p:tav fmla="" tm="100000">
                                          <p:val>
                                            <p:strVal val="#ppt_x"/>
                                          </p:val>
                                        </p:tav>
                                      </p:tavLst>
                                    </p:anim>
                                  </p:childTnLst>
                                </p:cTn>
                              </p:par>
                            </p:childTnLst>
                          </p:cTn>
                        </p:par>
                        <p:par>
                          <p:cTn fill="hold">
                            <p:stCondLst>
                              <p:cond delay="2001"/>
                            </p:stCondLst>
                            <p:childTnLst>
                              <p:par>
                                <p:cTn fill="hold" nodeType="afterEffect" presetClass="entr" presetID="10" presetSubtype="0">
                                  <p:stCondLst>
                                    <p:cond delay="2000"/>
                                  </p:stCondLst>
                                  <p:childTnLst>
                                    <p:set>
                                      <p:cBhvr>
                                        <p:cTn dur="1" fill="hold">
                                          <p:stCondLst>
                                            <p:cond delay="0"/>
                                          </p:stCondLst>
                                        </p:cTn>
                                        <p:tgtEl>
                                          <p:spTgt spid="296"/>
                                        </p:tgtEl>
                                        <p:attrNameLst>
                                          <p:attrName>style.visibility</p:attrName>
                                        </p:attrNameLst>
                                      </p:cBhvr>
                                      <p:to>
                                        <p:strVal val="visible"/>
                                      </p:to>
                                    </p:set>
                                    <p:animEffect filter="fade" transition="in">
                                      <p:cBhvr>
                                        <p:cTn dur="500"/>
                                        <p:tgtEl>
                                          <p:spTgt spid="2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