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6858000" cx="9144000"/>
  <p:notesSz cx="6858000" cy="9144000"/>
  <p:embeddedFontLst>
    <p:embeddedFont>
      <p:font typeface="Tahoma"/>
      <p:regular r:id="rId36"/>
      <p:bold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Tahoma-bold.fntdata"/><Relationship Id="rId14" Type="http://schemas.openxmlformats.org/officeDocument/2006/relationships/slide" Target="slides/slide9.xml"/><Relationship Id="rId36" Type="http://schemas.openxmlformats.org/officeDocument/2006/relationships/font" Target="fonts/Tahoma-regular.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191fedea7_0_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191fedea7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191fedea7_0_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191fedea7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Multiple Choice Slide. Your current options are: A: True, B: False, </a:t>
            </a:r>
            <a:endParaRPr/>
          </a:p>
          <a:p>
            <a:pPr indent="0" lvl="0" marL="0" rtl="0" algn="l">
              <a:spcBef>
                <a:spcPts val="0"/>
              </a:spcBef>
              <a:spcAft>
                <a:spcPts val="0"/>
              </a:spcAft>
              <a:buNone/>
            </a:pPr>
            <a:r>
              <a:rPr lang="en-US"/>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1191fedea7_0_7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1191fedea7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191fedea7_0_1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1191fedea7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Multiple Choice Slide. Your current options are: A: True, B: False, </a:t>
            </a:r>
            <a:endParaRPr/>
          </a:p>
          <a:p>
            <a:pPr indent="0" lvl="0" marL="0" rtl="0" algn="l">
              <a:spcBef>
                <a:spcPts val="0"/>
              </a:spcBef>
              <a:spcAft>
                <a:spcPts val="0"/>
              </a:spcAft>
              <a:buNone/>
            </a:pPr>
            <a:r>
              <a:rPr lang="en-US"/>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1191fedea7_0_1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1191fedea7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191fedea7_0_1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191fedea7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Multiple Choice Slide. Your current options are: A: True, B: False, </a:t>
            </a:r>
            <a:endParaRPr/>
          </a:p>
          <a:p>
            <a:pPr indent="0" lvl="0" marL="0" rtl="0" algn="l">
              <a:spcBef>
                <a:spcPts val="0"/>
              </a:spcBef>
              <a:spcAft>
                <a:spcPts val="0"/>
              </a:spcAft>
              <a:buNone/>
            </a:pPr>
            <a:r>
              <a:rPr lang="en-US"/>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191fedea7_0_1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1191fedea7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191fedea7_0_8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191fedea7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Multiple Choice Slide. Your current options are: A: True, B: False, </a:t>
            </a:r>
            <a:endParaRPr/>
          </a:p>
          <a:p>
            <a:pPr indent="0" lvl="0" marL="0" rtl="0" algn="l">
              <a:spcBef>
                <a:spcPts val="0"/>
              </a:spcBef>
              <a:spcAft>
                <a:spcPts val="0"/>
              </a:spcAft>
              <a:buNone/>
            </a:pPr>
            <a:r>
              <a:rPr lang="en-US"/>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191fedea7_0_9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1191fedea7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1191fedea7_0_1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1191fedea7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191fedea7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191fedea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Multiple Choice Slide. Your current options are: A: True, B: False, </a:t>
            </a:r>
            <a:endParaRPr/>
          </a:p>
          <a:p>
            <a:pPr indent="0" lvl="0" marL="0" rtl="0" algn="l">
              <a:spcBef>
                <a:spcPts val="0"/>
              </a:spcBef>
              <a:spcAft>
                <a:spcPts val="0"/>
              </a:spcAft>
              <a:buNone/>
            </a:pPr>
            <a:r>
              <a:rPr lang="en-US"/>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191fedea7_0_15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g1191fedea7_0_1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1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1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2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bf7ec5fe03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bf7ec5fe0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Text Slide </a:t>
            </a:r>
            <a:endParaRPr/>
          </a:p>
          <a:p>
            <a:pPr indent="0" lvl="0" marL="0" rtl="0" algn="l">
              <a:spcBef>
                <a:spcPts val="0"/>
              </a:spcBef>
              <a:spcAft>
                <a:spcPts val="0"/>
              </a:spcAft>
              <a:buNone/>
            </a:pPr>
            <a:r>
              <a:rPr lang="en-US"/>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191fedea7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191fedea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2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191fedea7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191fedea7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Multiple Choice Slide. Your current options are: A: True, B: False, </a:t>
            </a:r>
            <a:endParaRPr/>
          </a:p>
          <a:p>
            <a:pPr indent="0" lvl="0" marL="0" rtl="0" algn="l">
              <a:spcBef>
                <a:spcPts val="0"/>
              </a:spcBef>
              <a:spcAft>
                <a:spcPts val="0"/>
              </a:spcAft>
              <a:buNone/>
            </a:pPr>
            <a:r>
              <a:rPr lang="en-US"/>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191fedea7_0_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191fedea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191fedea7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191fedea7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Multiple Choice Slide. Your current options are: A: True, B: False, </a:t>
            </a:r>
            <a:endParaRPr/>
          </a:p>
          <a:p>
            <a:pPr indent="0" lvl="0" marL="0" rtl="0" algn="l">
              <a:spcBef>
                <a:spcPts val="0"/>
              </a:spcBef>
              <a:spcAft>
                <a:spcPts val="0"/>
              </a:spcAft>
              <a:buNone/>
            </a:pPr>
            <a:r>
              <a:rPr lang="en-US"/>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191fedea7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1191fedea7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191fedea7_0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191fedea7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This is a Pear Deck Multiple Choice Slide. Your current options are: A: True, B: False, </a:t>
            </a:r>
            <a:endParaRPr/>
          </a:p>
          <a:p>
            <a:pPr indent="0" lvl="0" marL="0" rtl="0" algn="l">
              <a:spcBef>
                <a:spcPts val="0"/>
              </a:spcBef>
              <a:spcAft>
                <a:spcPts val="0"/>
              </a:spcAft>
              <a:buNone/>
            </a:pPr>
            <a:r>
              <a:rPr lang="en-US"/>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191fedea7_0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191fedea7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
          <p:cNvSpPr txBox="1"/>
          <p:nvPr>
            <p:ph type="ctrTitle"/>
          </p:nvPr>
        </p:nvSpPr>
        <p:spPr>
          <a:xfrm>
            <a:off x="990600" y="1676400"/>
            <a:ext cx="7772400" cy="1462088"/>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0" marR="0" rtl="0" algn="l">
              <a:spcBef>
                <a:spcPts val="0"/>
              </a:spcBef>
              <a:spcAft>
                <a:spcPts val="0"/>
              </a:spcAft>
              <a:buSzPts val="1400"/>
              <a:buChar char="○"/>
              <a:defRPr/>
            </a:lvl2pPr>
            <a:lvl3pPr indent="-88900" lvl="2" marL="0" marR="0" rtl="0" algn="l">
              <a:spcBef>
                <a:spcPts val="0"/>
              </a:spcBef>
              <a:spcAft>
                <a:spcPts val="0"/>
              </a:spcAft>
              <a:buSzPts val="1400"/>
              <a:buChar char="■"/>
              <a:defRPr/>
            </a:lvl3pPr>
            <a:lvl4pPr indent="-88900" lvl="3" marL="0" marR="0" rtl="0" algn="l">
              <a:spcBef>
                <a:spcPts val="0"/>
              </a:spcBef>
              <a:spcAft>
                <a:spcPts val="0"/>
              </a:spcAft>
              <a:buSzPts val="1400"/>
              <a:buChar char="●"/>
              <a:defRPr/>
            </a:lvl4pPr>
            <a:lvl5pPr indent="-88900" lvl="4" marL="0" marR="0" rtl="0" algn="l">
              <a:spcBef>
                <a:spcPts val="0"/>
              </a:spcBef>
              <a:spcAft>
                <a:spcPts val="0"/>
              </a:spcAft>
              <a:buSzPts val="1400"/>
              <a:buChar char="○"/>
              <a:defRPr/>
            </a:lvl5pPr>
            <a:lvl6pPr indent="-88900" lvl="5" marL="457200" marR="0" rtl="0" algn="l">
              <a:spcBef>
                <a:spcPts val="0"/>
              </a:spcBef>
              <a:spcAft>
                <a:spcPts val="0"/>
              </a:spcAft>
              <a:buSzPts val="1400"/>
              <a:buChar char="■"/>
              <a:defRPr/>
            </a:lvl6pPr>
            <a:lvl7pPr indent="-88900" lvl="6" marL="914400" marR="0" rtl="0" algn="l">
              <a:spcBef>
                <a:spcPts val="0"/>
              </a:spcBef>
              <a:spcAft>
                <a:spcPts val="0"/>
              </a:spcAft>
              <a:buSzPts val="1400"/>
              <a:buChar char="●"/>
              <a:defRPr/>
            </a:lvl7pPr>
            <a:lvl8pPr indent="-88900" lvl="7" marL="1371600" marR="0" rtl="0" algn="l">
              <a:spcBef>
                <a:spcPts val="0"/>
              </a:spcBef>
              <a:spcAft>
                <a:spcPts val="0"/>
              </a:spcAft>
              <a:buSzPts val="1400"/>
              <a:buChar char="○"/>
              <a:defRPr/>
            </a:lvl8pPr>
            <a:lvl9pPr indent="-88900" lvl="8" marL="1828800" marR="0" rtl="0" algn="l">
              <a:spcBef>
                <a:spcPts val="0"/>
              </a:spcBef>
              <a:spcAft>
                <a:spcPts val="0"/>
              </a:spcAft>
              <a:buSzPts val="1400"/>
              <a:buChar char="■"/>
              <a:defRPr/>
            </a:lvl9pPr>
          </a:lstStyle>
          <a:p/>
        </p:txBody>
      </p:sp>
      <p:sp>
        <p:nvSpPr>
          <p:cNvPr id="23" name="Google Shape;23;p2"/>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noAutofit/>
          </a:bodyPr>
          <a:lstStyle>
            <a:lvl1pPr indent="0" lvl="0" marL="0" marR="0" rtl="0" algn="ctr">
              <a:spcBef>
                <a:spcPts val="640"/>
              </a:spcBef>
              <a:spcAft>
                <a:spcPts val="0"/>
              </a:spcAft>
              <a:buClr>
                <a:schemeClr val="folHlink"/>
              </a:buClr>
              <a:buSzPts val="1400"/>
              <a:buFont typeface="Noto Symbol"/>
              <a:buNone/>
              <a:defRPr/>
            </a:lvl1pPr>
            <a:lvl2pPr indent="-276860" lvl="1" marL="742950" marR="0" rtl="0" algn="l">
              <a:spcBef>
                <a:spcPts val="560"/>
              </a:spcBef>
              <a:spcAft>
                <a:spcPts val="0"/>
              </a:spcAft>
              <a:buClr>
                <a:schemeClr val="hlink"/>
              </a:buClr>
              <a:buSzPts val="1400"/>
              <a:buFont typeface="Noto Symbol"/>
              <a:buChar char="■"/>
              <a:defRPr/>
            </a:lvl2pPr>
            <a:lvl3pPr indent="-241300" lvl="2" marL="1143000" marR="0" rtl="0" algn="l">
              <a:spcBef>
                <a:spcPts val="480"/>
              </a:spcBef>
              <a:spcAft>
                <a:spcPts val="0"/>
              </a:spcAft>
              <a:buClr>
                <a:schemeClr val="folHlink"/>
              </a:buClr>
              <a:buSzPts val="1400"/>
              <a:buFont typeface="Noto Symbol"/>
              <a:buChar char="■"/>
              <a:defRPr/>
            </a:lvl3pPr>
            <a:lvl4pPr indent="-247650" lvl="3" marL="1600200" marR="0" rtl="0" algn="l">
              <a:spcBef>
                <a:spcPts val="400"/>
              </a:spcBef>
              <a:spcAft>
                <a:spcPts val="0"/>
              </a:spcAft>
              <a:buClr>
                <a:schemeClr val="accent2"/>
              </a:buClr>
              <a:buSzPts val="1400"/>
              <a:buFont typeface="Noto Symbol"/>
              <a:buChar char="■"/>
              <a:defRPr/>
            </a:lvl4pPr>
            <a:lvl5pPr indent="-254000" lvl="4" marL="2057400" marR="0" rtl="0" algn="l">
              <a:spcBef>
                <a:spcPts val="400"/>
              </a:spcBef>
              <a:spcAft>
                <a:spcPts val="0"/>
              </a:spcAft>
              <a:buClr>
                <a:schemeClr val="accent1"/>
              </a:buClr>
              <a:buSzPts val="1400"/>
              <a:buFont typeface="Noto Symbol"/>
              <a:buChar char="■"/>
              <a:defRPr/>
            </a:lvl5pPr>
            <a:lvl6pPr indent="-254000" lvl="5" marL="2514600" marR="0" rtl="0" algn="l">
              <a:spcBef>
                <a:spcPts val="400"/>
              </a:spcBef>
              <a:spcAft>
                <a:spcPts val="0"/>
              </a:spcAft>
              <a:buClr>
                <a:schemeClr val="accent1"/>
              </a:buClr>
              <a:buSzPts val="1400"/>
              <a:buFont typeface="Noto Symbol"/>
              <a:buChar char="■"/>
              <a:defRPr/>
            </a:lvl6pPr>
            <a:lvl7pPr indent="-254000" lvl="6" marL="2971800" marR="0" rtl="0" algn="l">
              <a:spcBef>
                <a:spcPts val="400"/>
              </a:spcBef>
              <a:spcAft>
                <a:spcPts val="0"/>
              </a:spcAft>
              <a:buClr>
                <a:schemeClr val="accent1"/>
              </a:buClr>
              <a:buSzPts val="1400"/>
              <a:buFont typeface="Noto Symbol"/>
              <a:buChar char="■"/>
              <a:defRPr/>
            </a:lvl7pPr>
            <a:lvl8pPr indent="-254000" lvl="7" marL="3429000" marR="0" rtl="0" algn="l">
              <a:spcBef>
                <a:spcPts val="400"/>
              </a:spcBef>
              <a:spcAft>
                <a:spcPts val="0"/>
              </a:spcAft>
              <a:buClr>
                <a:schemeClr val="accent1"/>
              </a:buClr>
              <a:buSzPts val="1400"/>
              <a:buFont typeface="Noto Symbol"/>
              <a:buChar char="■"/>
              <a:defRPr/>
            </a:lvl8pPr>
            <a:lvl9pPr indent="-254000" lvl="8" marL="3886200" marR="0" rtl="0" algn="l">
              <a:spcBef>
                <a:spcPts val="400"/>
              </a:spcBef>
              <a:spcAft>
                <a:spcPts val="0"/>
              </a:spcAft>
              <a:buClr>
                <a:schemeClr val="accent1"/>
              </a:buClr>
              <a:buSzPts val="1400"/>
              <a:buFont typeface="Noto Symbol"/>
              <a:buChar char="■"/>
              <a:defRPr/>
            </a:lvl9pPr>
          </a:lstStyle>
          <a:p/>
        </p:txBody>
      </p:sp>
      <p:sp>
        <p:nvSpPr>
          <p:cNvPr id="24" name="Google Shape;24;p2"/>
          <p:cNvSpPr txBox="1"/>
          <p:nvPr>
            <p:ph idx="10" type="dt"/>
          </p:nvPr>
        </p:nvSpPr>
        <p:spPr>
          <a:xfrm>
            <a:off x="990600" y="6248400"/>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5" name="Google Shape;25;p2"/>
          <p:cNvSpPr txBox="1"/>
          <p:nvPr>
            <p:ph idx="11" type="ftr"/>
          </p:nvPr>
        </p:nvSpPr>
        <p:spPr>
          <a:xfrm>
            <a:off x="3429000" y="6248400"/>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6" name="Google Shape;26;p2"/>
          <p:cNvSpPr txBox="1"/>
          <p:nvPr>
            <p:ph idx="12" type="sldNum"/>
          </p:nvPr>
        </p:nvSpPr>
        <p:spPr>
          <a:xfrm>
            <a:off x="6858000" y="6248400"/>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1pPr>
            <a:lvl2pPr indent="0" lvl="1"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2pPr>
            <a:lvl3pPr indent="0" lvl="2"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3pPr>
            <a:lvl4pPr indent="0" lvl="3"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4pPr>
            <a:lvl5pPr indent="0" lvl="4"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5pPr>
            <a:lvl6pPr indent="0" lvl="5"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6pPr>
            <a:lvl7pPr indent="0" lvl="6"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7pPr>
            <a:lvl8pPr indent="0" lvl="7"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8pPr>
            <a:lvl9pPr indent="0" lvl="8"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0" name="Shape 90"/>
        <p:cNvGrpSpPr/>
        <p:nvPr/>
      </p:nvGrpSpPr>
      <p:grpSpPr>
        <a:xfrm>
          <a:off x="0" y="0"/>
          <a:ext cx="0" cy="0"/>
          <a:chOff x="0" y="0"/>
          <a:chExt cx="0" cy="0"/>
        </a:xfrm>
      </p:grpSpPr>
      <p:sp>
        <p:nvSpPr>
          <p:cNvPr id="91" name="Google Shape;91;p12"/>
          <p:cNvSpPr txBox="1"/>
          <p:nvPr>
            <p:ph type="title"/>
          </p:nvPr>
        </p:nvSpPr>
        <p:spPr>
          <a:xfrm>
            <a:off x="1150937" y="214312"/>
            <a:ext cx="7793037" cy="1462087"/>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92" name="Google Shape;92;p12"/>
          <p:cNvSpPr txBox="1"/>
          <p:nvPr>
            <p:ph idx="1" type="body"/>
          </p:nvPr>
        </p:nvSpPr>
        <p:spPr>
          <a:xfrm>
            <a:off x="1182688" y="2017713"/>
            <a:ext cx="3810000" cy="4114800"/>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93" name="Google Shape;93;p12"/>
          <p:cNvSpPr txBox="1"/>
          <p:nvPr>
            <p:ph idx="2" type="body"/>
          </p:nvPr>
        </p:nvSpPr>
        <p:spPr>
          <a:xfrm>
            <a:off x="5145088" y="2017713"/>
            <a:ext cx="3810000" cy="4114800"/>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94" name="Google Shape;94;p12"/>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95" name="Google Shape;95;p12"/>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96" name="Google Shape;96;p12"/>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7" name="Shape 97"/>
        <p:cNvGrpSpPr/>
        <p:nvPr/>
      </p:nvGrpSpPr>
      <p:grpSpPr>
        <a:xfrm>
          <a:off x="0" y="0"/>
          <a:ext cx="0" cy="0"/>
          <a:chOff x="0" y="0"/>
          <a:chExt cx="0" cy="0"/>
        </a:xfrm>
      </p:grpSpPr>
      <p:sp>
        <p:nvSpPr>
          <p:cNvPr id="98" name="Google Shape;98;p13"/>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noAutofit/>
          </a:bodyPr>
          <a:lstStyle>
            <a:lvl1pPr lvl="0" rtl="0" algn="l">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99" name="Google Shape;99;p13"/>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Tahoma"/>
              <a:buNone/>
              <a:defRPr/>
            </a:lvl1pPr>
            <a:lvl2pPr indent="-228600" lvl="1" marL="914400" rtl="0">
              <a:spcBef>
                <a:spcPts val="560"/>
              </a:spcBef>
              <a:spcAft>
                <a:spcPts val="0"/>
              </a:spcAft>
              <a:buSzPts val="1400"/>
              <a:buFont typeface="Tahoma"/>
              <a:buNone/>
              <a:defRPr/>
            </a:lvl2pPr>
            <a:lvl3pPr indent="-228600" lvl="2" marL="1371600" rtl="0">
              <a:spcBef>
                <a:spcPts val="480"/>
              </a:spcBef>
              <a:spcAft>
                <a:spcPts val="0"/>
              </a:spcAft>
              <a:buSzPts val="1400"/>
              <a:buFont typeface="Tahoma"/>
              <a:buNone/>
              <a:defRPr/>
            </a:lvl3pPr>
            <a:lvl4pPr indent="-228600" lvl="3" marL="1828800" rtl="0">
              <a:spcBef>
                <a:spcPts val="400"/>
              </a:spcBef>
              <a:spcAft>
                <a:spcPts val="0"/>
              </a:spcAft>
              <a:buSzPts val="1400"/>
              <a:buFont typeface="Tahoma"/>
              <a:buNone/>
              <a:defRPr/>
            </a:lvl4pPr>
            <a:lvl5pPr indent="-228600" lvl="4" marL="2286000" rtl="0">
              <a:spcBef>
                <a:spcPts val="400"/>
              </a:spcBef>
              <a:spcAft>
                <a:spcPts val="0"/>
              </a:spcAft>
              <a:buSzPts val="1400"/>
              <a:buFont typeface="Tahoma"/>
              <a:buNone/>
              <a:defRPr/>
            </a:lvl5pPr>
            <a:lvl6pPr indent="-228600" lvl="5" marL="2743200" rtl="0">
              <a:spcBef>
                <a:spcPts val="400"/>
              </a:spcBef>
              <a:spcAft>
                <a:spcPts val="0"/>
              </a:spcAft>
              <a:buSzPts val="1400"/>
              <a:buFont typeface="Tahoma"/>
              <a:buNone/>
              <a:defRPr/>
            </a:lvl6pPr>
            <a:lvl7pPr indent="-228600" lvl="6" marL="3200400" rtl="0">
              <a:spcBef>
                <a:spcPts val="400"/>
              </a:spcBef>
              <a:spcAft>
                <a:spcPts val="0"/>
              </a:spcAft>
              <a:buSzPts val="1400"/>
              <a:buFont typeface="Tahoma"/>
              <a:buNone/>
              <a:defRPr/>
            </a:lvl7pPr>
            <a:lvl8pPr indent="-228600" lvl="7" marL="3657600" rtl="0">
              <a:spcBef>
                <a:spcPts val="400"/>
              </a:spcBef>
              <a:spcAft>
                <a:spcPts val="0"/>
              </a:spcAft>
              <a:buSzPts val="1400"/>
              <a:buFont typeface="Tahoma"/>
              <a:buNone/>
              <a:defRPr/>
            </a:lvl8pPr>
            <a:lvl9pPr indent="-228600" lvl="8" marL="4114800" rtl="0">
              <a:spcBef>
                <a:spcPts val="400"/>
              </a:spcBef>
              <a:spcAft>
                <a:spcPts val="0"/>
              </a:spcAft>
              <a:buSzPts val="1400"/>
              <a:buFont typeface="Tahoma"/>
              <a:buNone/>
              <a:defRPr/>
            </a:lvl9pPr>
          </a:lstStyle>
          <a:p/>
        </p:txBody>
      </p:sp>
      <p:sp>
        <p:nvSpPr>
          <p:cNvPr id="100" name="Google Shape;100;p13"/>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01" name="Google Shape;101;p13"/>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02" name="Google Shape;102;p13"/>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0" name="Shape 40"/>
        <p:cNvGrpSpPr/>
        <p:nvPr/>
      </p:nvGrpSpPr>
      <p:grpSpPr>
        <a:xfrm>
          <a:off x="0" y="0"/>
          <a:ext cx="0" cy="0"/>
          <a:chOff x="0" y="0"/>
          <a:chExt cx="0" cy="0"/>
        </a:xfrm>
      </p:grpSpPr>
      <p:sp>
        <p:nvSpPr>
          <p:cNvPr id="41" name="Google Shape;41;p4"/>
          <p:cNvSpPr txBox="1"/>
          <p:nvPr>
            <p:ph type="title"/>
          </p:nvPr>
        </p:nvSpPr>
        <p:spPr>
          <a:xfrm>
            <a:off x="1150937" y="214312"/>
            <a:ext cx="7793037" cy="1462087"/>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42" name="Google Shape;42;p4"/>
          <p:cNvSpPr txBox="1"/>
          <p:nvPr>
            <p:ph idx="1" type="body"/>
          </p:nvPr>
        </p:nvSpPr>
        <p:spPr>
          <a:xfrm>
            <a:off x="1182687" y="2017712"/>
            <a:ext cx="7772400" cy="4114800"/>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chemeClr val="folHlink"/>
              </a:buClr>
              <a:buSzPts val="1400"/>
              <a:buFont typeface="Noto Symbol"/>
              <a:buChar char="■"/>
              <a:defRPr/>
            </a:lvl1pPr>
            <a:lvl2pPr indent="-317500" lvl="1" marL="914400" rtl="0" algn="l">
              <a:spcBef>
                <a:spcPts val="560"/>
              </a:spcBef>
              <a:spcAft>
                <a:spcPts val="0"/>
              </a:spcAft>
              <a:buClr>
                <a:schemeClr val="hlink"/>
              </a:buClr>
              <a:buSzPts val="1400"/>
              <a:buFont typeface="Noto Symbol"/>
              <a:buChar char="■"/>
              <a:defRPr/>
            </a:lvl2pPr>
            <a:lvl3pPr indent="-317500" lvl="2" marL="1371600" rtl="0" algn="l">
              <a:spcBef>
                <a:spcPts val="480"/>
              </a:spcBef>
              <a:spcAft>
                <a:spcPts val="0"/>
              </a:spcAft>
              <a:buClr>
                <a:schemeClr val="folHlink"/>
              </a:buClr>
              <a:buSzPts val="1400"/>
              <a:buFont typeface="Noto Symbol"/>
              <a:buChar char="■"/>
              <a:defRPr/>
            </a:lvl3pPr>
            <a:lvl4pPr indent="-317500" lvl="3" marL="1828800" rtl="0" algn="l">
              <a:spcBef>
                <a:spcPts val="400"/>
              </a:spcBef>
              <a:spcAft>
                <a:spcPts val="0"/>
              </a:spcAft>
              <a:buClr>
                <a:schemeClr val="accent2"/>
              </a:buClr>
              <a:buSzPts val="1400"/>
              <a:buFont typeface="Noto Symbol"/>
              <a:buChar char="■"/>
              <a:defRPr/>
            </a:lvl4pPr>
            <a:lvl5pPr indent="-317500" lvl="4" marL="2286000" rtl="0" algn="l">
              <a:spcBef>
                <a:spcPts val="400"/>
              </a:spcBef>
              <a:spcAft>
                <a:spcPts val="0"/>
              </a:spcAft>
              <a:buClr>
                <a:schemeClr val="accent1"/>
              </a:buClr>
              <a:buSzPts val="1400"/>
              <a:buFont typeface="Noto Symbol"/>
              <a:buChar char="■"/>
              <a:defRPr/>
            </a:lvl5pPr>
            <a:lvl6pPr indent="-317500" lvl="5" marL="2743200" rtl="0" algn="l">
              <a:spcBef>
                <a:spcPts val="400"/>
              </a:spcBef>
              <a:spcAft>
                <a:spcPts val="0"/>
              </a:spcAft>
              <a:buClr>
                <a:schemeClr val="accent1"/>
              </a:buClr>
              <a:buSzPts val="1400"/>
              <a:buFont typeface="Noto Symbol"/>
              <a:buChar char="■"/>
              <a:defRPr/>
            </a:lvl6pPr>
            <a:lvl7pPr indent="-317500" lvl="6" marL="3200400" rtl="0" algn="l">
              <a:spcBef>
                <a:spcPts val="400"/>
              </a:spcBef>
              <a:spcAft>
                <a:spcPts val="0"/>
              </a:spcAft>
              <a:buClr>
                <a:schemeClr val="accent1"/>
              </a:buClr>
              <a:buSzPts val="1400"/>
              <a:buFont typeface="Noto Symbol"/>
              <a:buChar char="■"/>
              <a:defRPr/>
            </a:lvl7pPr>
            <a:lvl8pPr indent="-317500" lvl="7" marL="3657600" rtl="0" algn="l">
              <a:spcBef>
                <a:spcPts val="400"/>
              </a:spcBef>
              <a:spcAft>
                <a:spcPts val="0"/>
              </a:spcAft>
              <a:buClr>
                <a:schemeClr val="accent1"/>
              </a:buClr>
              <a:buSzPts val="1400"/>
              <a:buFont typeface="Noto Symbol"/>
              <a:buChar char="■"/>
              <a:defRPr/>
            </a:lvl8pPr>
            <a:lvl9pPr indent="-317500" lvl="8" marL="4114800" rtl="0" algn="l">
              <a:spcBef>
                <a:spcPts val="400"/>
              </a:spcBef>
              <a:spcAft>
                <a:spcPts val="0"/>
              </a:spcAft>
              <a:buClr>
                <a:schemeClr val="accent1"/>
              </a:buClr>
              <a:buSzPts val="1400"/>
              <a:buFont typeface="Noto Symbol"/>
              <a:buChar char="■"/>
              <a:defRPr/>
            </a:lvl9pPr>
          </a:lstStyle>
          <a:p/>
        </p:txBody>
      </p:sp>
      <p:sp>
        <p:nvSpPr>
          <p:cNvPr id="43" name="Google Shape;43;p4"/>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4" name="Google Shape;44;p4"/>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5" name="Google Shape;45;p4"/>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6" name="Shape 46"/>
        <p:cNvGrpSpPr/>
        <p:nvPr/>
      </p:nvGrpSpPr>
      <p:grpSpPr>
        <a:xfrm>
          <a:off x="0" y="0"/>
          <a:ext cx="0" cy="0"/>
          <a:chOff x="0" y="0"/>
          <a:chExt cx="0" cy="0"/>
        </a:xfrm>
      </p:grpSpPr>
      <p:sp>
        <p:nvSpPr>
          <p:cNvPr id="47" name="Google Shape;47;p5"/>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8" name="Google Shape;48;p5"/>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9" name="Google Shape;49;p5"/>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0" name="Shape 50"/>
        <p:cNvGrpSpPr/>
        <p:nvPr/>
      </p:nvGrpSpPr>
      <p:grpSpPr>
        <a:xfrm>
          <a:off x="0" y="0"/>
          <a:ext cx="0" cy="0"/>
          <a:chOff x="0" y="0"/>
          <a:chExt cx="0" cy="0"/>
        </a:xfrm>
      </p:grpSpPr>
      <p:sp>
        <p:nvSpPr>
          <p:cNvPr id="51" name="Google Shape;51;p6"/>
          <p:cNvSpPr txBox="1"/>
          <p:nvPr>
            <p:ph type="title"/>
          </p:nvPr>
        </p:nvSpPr>
        <p:spPr>
          <a:xfrm rot="5400000">
            <a:off x="5020469" y="2197894"/>
            <a:ext cx="5918200" cy="1951038"/>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52" name="Google Shape;52;p6"/>
          <p:cNvSpPr txBox="1"/>
          <p:nvPr>
            <p:ph idx="1" type="body"/>
          </p:nvPr>
        </p:nvSpPr>
        <p:spPr>
          <a:xfrm rot="5400000">
            <a:off x="1042194" y="323057"/>
            <a:ext cx="5918200" cy="5700712"/>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chemeClr val="folHlink"/>
              </a:buClr>
              <a:buSzPts val="1400"/>
              <a:buFont typeface="Noto Symbol"/>
              <a:buChar char="■"/>
              <a:defRPr/>
            </a:lvl1pPr>
            <a:lvl2pPr indent="-317500" lvl="1" marL="914400" rtl="0" algn="l">
              <a:spcBef>
                <a:spcPts val="560"/>
              </a:spcBef>
              <a:spcAft>
                <a:spcPts val="0"/>
              </a:spcAft>
              <a:buClr>
                <a:schemeClr val="hlink"/>
              </a:buClr>
              <a:buSzPts val="1400"/>
              <a:buFont typeface="Noto Symbol"/>
              <a:buChar char="■"/>
              <a:defRPr/>
            </a:lvl2pPr>
            <a:lvl3pPr indent="-317500" lvl="2" marL="1371600" rtl="0" algn="l">
              <a:spcBef>
                <a:spcPts val="480"/>
              </a:spcBef>
              <a:spcAft>
                <a:spcPts val="0"/>
              </a:spcAft>
              <a:buClr>
                <a:schemeClr val="folHlink"/>
              </a:buClr>
              <a:buSzPts val="1400"/>
              <a:buFont typeface="Noto Symbol"/>
              <a:buChar char="■"/>
              <a:defRPr/>
            </a:lvl3pPr>
            <a:lvl4pPr indent="-317500" lvl="3" marL="1828800" rtl="0" algn="l">
              <a:spcBef>
                <a:spcPts val="400"/>
              </a:spcBef>
              <a:spcAft>
                <a:spcPts val="0"/>
              </a:spcAft>
              <a:buClr>
                <a:schemeClr val="accent2"/>
              </a:buClr>
              <a:buSzPts val="1400"/>
              <a:buFont typeface="Noto Symbol"/>
              <a:buChar char="■"/>
              <a:defRPr/>
            </a:lvl4pPr>
            <a:lvl5pPr indent="-317500" lvl="4" marL="2286000" rtl="0" algn="l">
              <a:spcBef>
                <a:spcPts val="400"/>
              </a:spcBef>
              <a:spcAft>
                <a:spcPts val="0"/>
              </a:spcAft>
              <a:buClr>
                <a:schemeClr val="accent1"/>
              </a:buClr>
              <a:buSzPts val="1400"/>
              <a:buFont typeface="Noto Symbol"/>
              <a:buChar char="■"/>
              <a:defRPr/>
            </a:lvl5pPr>
            <a:lvl6pPr indent="-317500" lvl="5" marL="2743200" rtl="0" algn="l">
              <a:spcBef>
                <a:spcPts val="400"/>
              </a:spcBef>
              <a:spcAft>
                <a:spcPts val="0"/>
              </a:spcAft>
              <a:buClr>
                <a:schemeClr val="accent1"/>
              </a:buClr>
              <a:buSzPts val="1400"/>
              <a:buFont typeface="Noto Symbol"/>
              <a:buChar char="■"/>
              <a:defRPr/>
            </a:lvl6pPr>
            <a:lvl7pPr indent="-317500" lvl="6" marL="3200400" rtl="0" algn="l">
              <a:spcBef>
                <a:spcPts val="400"/>
              </a:spcBef>
              <a:spcAft>
                <a:spcPts val="0"/>
              </a:spcAft>
              <a:buClr>
                <a:schemeClr val="accent1"/>
              </a:buClr>
              <a:buSzPts val="1400"/>
              <a:buFont typeface="Noto Symbol"/>
              <a:buChar char="■"/>
              <a:defRPr/>
            </a:lvl7pPr>
            <a:lvl8pPr indent="-317500" lvl="7" marL="3657600" rtl="0" algn="l">
              <a:spcBef>
                <a:spcPts val="400"/>
              </a:spcBef>
              <a:spcAft>
                <a:spcPts val="0"/>
              </a:spcAft>
              <a:buClr>
                <a:schemeClr val="accent1"/>
              </a:buClr>
              <a:buSzPts val="1400"/>
              <a:buFont typeface="Noto Symbol"/>
              <a:buChar char="■"/>
              <a:defRPr/>
            </a:lvl8pPr>
            <a:lvl9pPr indent="-317500" lvl="8" marL="4114800" rtl="0" algn="l">
              <a:spcBef>
                <a:spcPts val="400"/>
              </a:spcBef>
              <a:spcAft>
                <a:spcPts val="0"/>
              </a:spcAft>
              <a:buClr>
                <a:schemeClr val="accent1"/>
              </a:buClr>
              <a:buSzPts val="1400"/>
              <a:buFont typeface="Noto Symbol"/>
              <a:buChar char="■"/>
              <a:defRPr/>
            </a:lvl9pPr>
          </a:lstStyle>
          <a:p/>
        </p:txBody>
      </p:sp>
      <p:sp>
        <p:nvSpPr>
          <p:cNvPr id="53" name="Google Shape;53;p6"/>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54" name="Google Shape;54;p6"/>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55" name="Google Shape;55;p6"/>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6" name="Shape 56"/>
        <p:cNvGrpSpPr/>
        <p:nvPr/>
      </p:nvGrpSpPr>
      <p:grpSpPr>
        <a:xfrm>
          <a:off x="0" y="0"/>
          <a:ext cx="0" cy="0"/>
          <a:chOff x="0" y="0"/>
          <a:chExt cx="0" cy="0"/>
        </a:xfrm>
      </p:grpSpPr>
      <p:sp>
        <p:nvSpPr>
          <p:cNvPr id="57" name="Google Shape;57;p7"/>
          <p:cNvSpPr txBox="1"/>
          <p:nvPr>
            <p:ph type="title"/>
          </p:nvPr>
        </p:nvSpPr>
        <p:spPr>
          <a:xfrm>
            <a:off x="1150937" y="214312"/>
            <a:ext cx="7793037" cy="1462087"/>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58" name="Google Shape;58;p7"/>
          <p:cNvSpPr txBox="1"/>
          <p:nvPr>
            <p:ph idx="1" type="body"/>
          </p:nvPr>
        </p:nvSpPr>
        <p:spPr>
          <a:xfrm rot="5400000">
            <a:off x="3011487" y="188912"/>
            <a:ext cx="4114800" cy="7772400"/>
          </a:xfrm>
          <a:prstGeom prst="rect">
            <a:avLst/>
          </a:prstGeom>
          <a:noFill/>
          <a:ln>
            <a:noFill/>
          </a:ln>
        </p:spPr>
        <p:txBody>
          <a:bodyPr anchorCtr="0" anchor="t" bIns="91425" lIns="91425" spcFirstLastPara="1" rIns="91425" wrap="square" tIns="91425">
            <a:noAutofit/>
          </a:bodyPr>
          <a:lstStyle>
            <a:lvl1pPr indent="-317500" lvl="0" marL="457200" rtl="0" algn="l">
              <a:spcBef>
                <a:spcPts val="640"/>
              </a:spcBef>
              <a:spcAft>
                <a:spcPts val="0"/>
              </a:spcAft>
              <a:buClr>
                <a:schemeClr val="folHlink"/>
              </a:buClr>
              <a:buSzPts val="1400"/>
              <a:buFont typeface="Noto Symbol"/>
              <a:buChar char="■"/>
              <a:defRPr/>
            </a:lvl1pPr>
            <a:lvl2pPr indent="-317500" lvl="1" marL="914400" rtl="0" algn="l">
              <a:spcBef>
                <a:spcPts val="560"/>
              </a:spcBef>
              <a:spcAft>
                <a:spcPts val="0"/>
              </a:spcAft>
              <a:buClr>
                <a:schemeClr val="hlink"/>
              </a:buClr>
              <a:buSzPts val="1400"/>
              <a:buFont typeface="Noto Symbol"/>
              <a:buChar char="■"/>
              <a:defRPr/>
            </a:lvl2pPr>
            <a:lvl3pPr indent="-317500" lvl="2" marL="1371600" rtl="0" algn="l">
              <a:spcBef>
                <a:spcPts val="480"/>
              </a:spcBef>
              <a:spcAft>
                <a:spcPts val="0"/>
              </a:spcAft>
              <a:buClr>
                <a:schemeClr val="folHlink"/>
              </a:buClr>
              <a:buSzPts val="1400"/>
              <a:buFont typeface="Noto Symbol"/>
              <a:buChar char="■"/>
              <a:defRPr/>
            </a:lvl3pPr>
            <a:lvl4pPr indent="-317500" lvl="3" marL="1828800" rtl="0" algn="l">
              <a:spcBef>
                <a:spcPts val="400"/>
              </a:spcBef>
              <a:spcAft>
                <a:spcPts val="0"/>
              </a:spcAft>
              <a:buClr>
                <a:schemeClr val="accent2"/>
              </a:buClr>
              <a:buSzPts val="1400"/>
              <a:buFont typeface="Noto Symbol"/>
              <a:buChar char="■"/>
              <a:defRPr/>
            </a:lvl4pPr>
            <a:lvl5pPr indent="-317500" lvl="4" marL="2286000" rtl="0" algn="l">
              <a:spcBef>
                <a:spcPts val="400"/>
              </a:spcBef>
              <a:spcAft>
                <a:spcPts val="0"/>
              </a:spcAft>
              <a:buClr>
                <a:schemeClr val="accent1"/>
              </a:buClr>
              <a:buSzPts val="1400"/>
              <a:buFont typeface="Noto Symbol"/>
              <a:buChar char="■"/>
              <a:defRPr/>
            </a:lvl5pPr>
            <a:lvl6pPr indent="-317500" lvl="5" marL="2743200" rtl="0" algn="l">
              <a:spcBef>
                <a:spcPts val="400"/>
              </a:spcBef>
              <a:spcAft>
                <a:spcPts val="0"/>
              </a:spcAft>
              <a:buClr>
                <a:schemeClr val="accent1"/>
              </a:buClr>
              <a:buSzPts val="1400"/>
              <a:buFont typeface="Noto Symbol"/>
              <a:buChar char="■"/>
              <a:defRPr/>
            </a:lvl6pPr>
            <a:lvl7pPr indent="-317500" lvl="6" marL="3200400" rtl="0" algn="l">
              <a:spcBef>
                <a:spcPts val="400"/>
              </a:spcBef>
              <a:spcAft>
                <a:spcPts val="0"/>
              </a:spcAft>
              <a:buClr>
                <a:schemeClr val="accent1"/>
              </a:buClr>
              <a:buSzPts val="1400"/>
              <a:buFont typeface="Noto Symbol"/>
              <a:buChar char="■"/>
              <a:defRPr/>
            </a:lvl7pPr>
            <a:lvl8pPr indent="-317500" lvl="7" marL="3657600" rtl="0" algn="l">
              <a:spcBef>
                <a:spcPts val="400"/>
              </a:spcBef>
              <a:spcAft>
                <a:spcPts val="0"/>
              </a:spcAft>
              <a:buClr>
                <a:schemeClr val="accent1"/>
              </a:buClr>
              <a:buSzPts val="1400"/>
              <a:buFont typeface="Noto Symbol"/>
              <a:buChar char="■"/>
              <a:defRPr/>
            </a:lvl8pPr>
            <a:lvl9pPr indent="-317500" lvl="8" marL="4114800" rtl="0" algn="l">
              <a:spcBef>
                <a:spcPts val="400"/>
              </a:spcBef>
              <a:spcAft>
                <a:spcPts val="0"/>
              </a:spcAft>
              <a:buClr>
                <a:schemeClr val="accent1"/>
              </a:buClr>
              <a:buSzPts val="1400"/>
              <a:buFont typeface="Noto Symbol"/>
              <a:buChar char="■"/>
              <a:defRPr/>
            </a:lvl9pPr>
          </a:lstStyle>
          <a:p/>
        </p:txBody>
      </p:sp>
      <p:sp>
        <p:nvSpPr>
          <p:cNvPr id="59" name="Google Shape;59;p7"/>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0" name="Google Shape;60;p7"/>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1" name="Google Shape;61;p7"/>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2" name="Shape 62"/>
        <p:cNvGrpSpPr/>
        <p:nvPr/>
      </p:nvGrpSpPr>
      <p:grpSpPr>
        <a:xfrm>
          <a:off x="0" y="0"/>
          <a:ext cx="0" cy="0"/>
          <a:chOff x="0" y="0"/>
          <a:chExt cx="0" cy="0"/>
        </a:xfrm>
      </p:grpSpPr>
      <p:sp>
        <p:nvSpPr>
          <p:cNvPr id="63" name="Google Shape;63;p8"/>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4" name="Google Shape;64;p8"/>
          <p:cNvSpPr/>
          <p:nvPr>
            <p:ph idx="2" type="pic"/>
          </p:nvPr>
        </p:nvSpPr>
        <p:spPr>
          <a:xfrm>
            <a:off x="1792288" y="612775"/>
            <a:ext cx="5486400" cy="4114800"/>
          </a:xfrm>
          <a:prstGeom prst="rect">
            <a:avLst/>
          </a:prstGeom>
          <a:noFill/>
          <a:ln>
            <a:noFill/>
          </a:ln>
        </p:spPr>
      </p:sp>
      <p:sp>
        <p:nvSpPr>
          <p:cNvPr id="65" name="Google Shape;65;p8"/>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noAutofit/>
          </a:bodyPr>
          <a:lstStyle>
            <a:lvl1pPr indent="-228600" lvl="0" marL="457200" rtl="0">
              <a:spcBef>
                <a:spcPts val="640"/>
              </a:spcBef>
              <a:spcAft>
                <a:spcPts val="0"/>
              </a:spcAft>
              <a:buSzPts val="1400"/>
              <a:buFont typeface="Tahoma"/>
              <a:buNone/>
              <a:defRPr/>
            </a:lvl1pPr>
            <a:lvl2pPr indent="-228600" lvl="1" marL="914400" rtl="0">
              <a:spcBef>
                <a:spcPts val="560"/>
              </a:spcBef>
              <a:spcAft>
                <a:spcPts val="0"/>
              </a:spcAft>
              <a:buSzPts val="1400"/>
              <a:buFont typeface="Tahoma"/>
              <a:buNone/>
              <a:defRPr/>
            </a:lvl2pPr>
            <a:lvl3pPr indent="-228600" lvl="2" marL="1371600" rtl="0">
              <a:spcBef>
                <a:spcPts val="480"/>
              </a:spcBef>
              <a:spcAft>
                <a:spcPts val="0"/>
              </a:spcAft>
              <a:buSzPts val="1400"/>
              <a:buFont typeface="Tahoma"/>
              <a:buNone/>
              <a:defRPr/>
            </a:lvl3pPr>
            <a:lvl4pPr indent="-228600" lvl="3" marL="1828800" rtl="0">
              <a:spcBef>
                <a:spcPts val="400"/>
              </a:spcBef>
              <a:spcAft>
                <a:spcPts val="0"/>
              </a:spcAft>
              <a:buSzPts val="1400"/>
              <a:buFont typeface="Tahoma"/>
              <a:buNone/>
              <a:defRPr/>
            </a:lvl4pPr>
            <a:lvl5pPr indent="-228600" lvl="4" marL="2286000" rtl="0">
              <a:spcBef>
                <a:spcPts val="400"/>
              </a:spcBef>
              <a:spcAft>
                <a:spcPts val="0"/>
              </a:spcAft>
              <a:buSzPts val="1400"/>
              <a:buFont typeface="Tahoma"/>
              <a:buNone/>
              <a:defRPr/>
            </a:lvl5pPr>
            <a:lvl6pPr indent="-228600" lvl="5" marL="2743200" rtl="0">
              <a:spcBef>
                <a:spcPts val="400"/>
              </a:spcBef>
              <a:spcAft>
                <a:spcPts val="0"/>
              </a:spcAft>
              <a:buSzPts val="1400"/>
              <a:buFont typeface="Tahoma"/>
              <a:buNone/>
              <a:defRPr/>
            </a:lvl6pPr>
            <a:lvl7pPr indent="-228600" lvl="6" marL="3200400" rtl="0">
              <a:spcBef>
                <a:spcPts val="400"/>
              </a:spcBef>
              <a:spcAft>
                <a:spcPts val="0"/>
              </a:spcAft>
              <a:buSzPts val="1400"/>
              <a:buFont typeface="Tahoma"/>
              <a:buNone/>
              <a:defRPr/>
            </a:lvl7pPr>
            <a:lvl8pPr indent="-228600" lvl="7" marL="3657600" rtl="0">
              <a:spcBef>
                <a:spcPts val="400"/>
              </a:spcBef>
              <a:spcAft>
                <a:spcPts val="0"/>
              </a:spcAft>
              <a:buSzPts val="1400"/>
              <a:buFont typeface="Tahoma"/>
              <a:buNone/>
              <a:defRPr/>
            </a:lvl8pPr>
            <a:lvl9pPr indent="-228600" lvl="8" marL="4114800" rtl="0">
              <a:spcBef>
                <a:spcPts val="400"/>
              </a:spcBef>
              <a:spcAft>
                <a:spcPts val="0"/>
              </a:spcAft>
              <a:buSzPts val="1400"/>
              <a:buFont typeface="Tahoma"/>
              <a:buNone/>
              <a:defRPr/>
            </a:lvl9pPr>
          </a:lstStyle>
          <a:p/>
        </p:txBody>
      </p:sp>
      <p:sp>
        <p:nvSpPr>
          <p:cNvPr id="66" name="Google Shape;66;p8"/>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7" name="Google Shape;67;p8"/>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8" name="Google Shape;68;p8"/>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9" name="Shape 69"/>
        <p:cNvGrpSpPr/>
        <p:nvPr/>
      </p:nvGrpSpPr>
      <p:grpSpPr>
        <a:xfrm>
          <a:off x="0" y="0"/>
          <a:ext cx="0" cy="0"/>
          <a:chOff x="0" y="0"/>
          <a:chExt cx="0" cy="0"/>
        </a:xfrm>
      </p:grpSpPr>
      <p:sp>
        <p:nvSpPr>
          <p:cNvPr id="70" name="Google Shape;70;p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71" name="Google Shape;71;p9"/>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72" name="Google Shape;72;p9"/>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rtl="0">
              <a:spcBef>
                <a:spcPts val="640"/>
              </a:spcBef>
              <a:spcAft>
                <a:spcPts val="0"/>
              </a:spcAft>
              <a:buSzPts val="1400"/>
              <a:buFont typeface="Tahoma"/>
              <a:buNone/>
              <a:defRPr/>
            </a:lvl1pPr>
            <a:lvl2pPr indent="-228600" lvl="1" marL="914400" rtl="0">
              <a:spcBef>
                <a:spcPts val="560"/>
              </a:spcBef>
              <a:spcAft>
                <a:spcPts val="0"/>
              </a:spcAft>
              <a:buSzPts val="1400"/>
              <a:buFont typeface="Tahoma"/>
              <a:buNone/>
              <a:defRPr/>
            </a:lvl2pPr>
            <a:lvl3pPr indent="-228600" lvl="2" marL="1371600" rtl="0">
              <a:spcBef>
                <a:spcPts val="480"/>
              </a:spcBef>
              <a:spcAft>
                <a:spcPts val="0"/>
              </a:spcAft>
              <a:buSzPts val="1400"/>
              <a:buFont typeface="Tahoma"/>
              <a:buNone/>
              <a:defRPr/>
            </a:lvl3pPr>
            <a:lvl4pPr indent="-228600" lvl="3" marL="1828800" rtl="0">
              <a:spcBef>
                <a:spcPts val="400"/>
              </a:spcBef>
              <a:spcAft>
                <a:spcPts val="0"/>
              </a:spcAft>
              <a:buSzPts val="1400"/>
              <a:buFont typeface="Tahoma"/>
              <a:buNone/>
              <a:defRPr/>
            </a:lvl4pPr>
            <a:lvl5pPr indent="-228600" lvl="4" marL="2286000" rtl="0">
              <a:spcBef>
                <a:spcPts val="400"/>
              </a:spcBef>
              <a:spcAft>
                <a:spcPts val="0"/>
              </a:spcAft>
              <a:buSzPts val="1400"/>
              <a:buFont typeface="Tahoma"/>
              <a:buNone/>
              <a:defRPr/>
            </a:lvl5pPr>
            <a:lvl6pPr indent="-228600" lvl="5" marL="2743200" rtl="0">
              <a:spcBef>
                <a:spcPts val="400"/>
              </a:spcBef>
              <a:spcAft>
                <a:spcPts val="0"/>
              </a:spcAft>
              <a:buSzPts val="1400"/>
              <a:buFont typeface="Tahoma"/>
              <a:buNone/>
              <a:defRPr/>
            </a:lvl6pPr>
            <a:lvl7pPr indent="-228600" lvl="6" marL="3200400" rtl="0">
              <a:spcBef>
                <a:spcPts val="400"/>
              </a:spcBef>
              <a:spcAft>
                <a:spcPts val="0"/>
              </a:spcAft>
              <a:buSzPts val="1400"/>
              <a:buFont typeface="Tahoma"/>
              <a:buNone/>
              <a:defRPr/>
            </a:lvl7pPr>
            <a:lvl8pPr indent="-228600" lvl="7" marL="3657600" rtl="0">
              <a:spcBef>
                <a:spcPts val="400"/>
              </a:spcBef>
              <a:spcAft>
                <a:spcPts val="0"/>
              </a:spcAft>
              <a:buSzPts val="1400"/>
              <a:buFont typeface="Tahoma"/>
              <a:buNone/>
              <a:defRPr/>
            </a:lvl8pPr>
            <a:lvl9pPr indent="-228600" lvl="8" marL="4114800" rtl="0">
              <a:spcBef>
                <a:spcPts val="400"/>
              </a:spcBef>
              <a:spcAft>
                <a:spcPts val="0"/>
              </a:spcAft>
              <a:buSzPts val="1400"/>
              <a:buFont typeface="Tahoma"/>
              <a:buNone/>
              <a:defRPr/>
            </a:lvl9pPr>
          </a:lstStyle>
          <a:p/>
        </p:txBody>
      </p:sp>
      <p:sp>
        <p:nvSpPr>
          <p:cNvPr id="73" name="Google Shape;73;p9"/>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4" name="Google Shape;74;p9"/>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5" name="Google Shape;75;p9"/>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6" name="Shape 76"/>
        <p:cNvGrpSpPr/>
        <p:nvPr/>
      </p:nvGrpSpPr>
      <p:grpSpPr>
        <a:xfrm>
          <a:off x="0" y="0"/>
          <a:ext cx="0" cy="0"/>
          <a:chOff x="0" y="0"/>
          <a:chExt cx="0" cy="0"/>
        </a:xfrm>
      </p:grpSpPr>
      <p:sp>
        <p:nvSpPr>
          <p:cNvPr id="77" name="Google Shape;77;p10"/>
          <p:cNvSpPr txBox="1"/>
          <p:nvPr>
            <p:ph type="title"/>
          </p:nvPr>
        </p:nvSpPr>
        <p:spPr>
          <a:xfrm>
            <a:off x="1150937" y="214312"/>
            <a:ext cx="7793037" cy="1462087"/>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lgn="l">
              <a:spcBef>
                <a:spcPts val="0"/>
              </a:spcBef>
              <a:spcAft>
                <a:spcPts val="0"/>
              </a:spcAft>
              <a:buSzPts val="1400"/>
              <a:buChar char="○"/>
              <a:defRPr/>
            </a:lvl2pPr>
            <a:lvl3pPr lvl="2" rtl="0" algn="l">
              <a:spcBef>
                <a:spcPts val="0"/>
              </a:spcBef>
              <a:spcAft>
                <a:spcPts val="0"/>
              </a:spcAft>
              <a:buSzPts val="1400"/>
              <a:buChar char="■"/>
              <a:defRPr/>
            </a:lvl3pPr>
            <a:lvl4pPr lvl="3" rtl="0" algn="l">
              <a:spcBef>
                <a:spcPts val="0"/>
              </a:spcBef>
              <a:spcAft>
                <a:spcPts val="0"/>
              </a:spcAft>
              <a:buSzPts val="1400"/>
              <a:buChar char="●"/>
              <a:defRPr/>
            </a:lvl4pPr>
            <a:lvl5pPr lvl="4" rtl="0" algn="l">
              <a:spcBef>
                <a:spcPts val="0"/>
              </a:spcBef>
              <a:spcAft>
                <a:spcPts val="0"/>
              </a:spcAft>
              <a:buSzPts val="1400"/>
              <a:buChar char="○"/>
              <a:defRPr/>
            </a:lvl5pPr>
            <a:lvl6pPr lvl="5" marL="457200" rtl="0" algn="l">
              <a:spcBef>
                <a:spcPts val="0"/>
              </a:spcBef>
              <a:spcAft>
                <a:spcPts val="0"/>
              </a:spcAft>
              <a:buSzPts val="1400"/>
              <a:buChar char="■"/>
              <a:defRPr/>
            </a:lvl6pPr>
            <a:lvl7pPr lvl="6" marL="914400" rtl="0" algn="l">
              <a:spcBef>
                <a:spcPts val="0"/>
              </a:spcBef>
              <a:spcAft>
                <a:spcPts val="0"/>
              </a:spcAft>
              <a:buSzPts val="1400"/>
              <a:buChar char="●"/>
              <a:defRPr/>
            </a:lvl7pPr>
            <a:lvl8pPr lvl="7" marL="1371600" rtl="0" algn="l">
              <a:spcBef>
                <a:spcPts val="0"/>
              </a:spcBef>
              <a:spcAft>
                <a:spcPts val="0"/>
              </a:spcAft>
              <a:buSzPts val="1400"/>
              <a:buChar char="○"/>
              <a:defRPr/>
            </a:lvl8pPr>
            <a:lvl9pPr lvl="8" marL="1828800" rtl="0" algn="l">
              <a:spcBef>
                <a:spcPts val="0"/>
              </a:spcBef>
              <a:spcAft>
                <a:spcPts val="0"/>
              </a:spcAft>
              <a:buSzPts val="1400"/>
              <a:buChar char="■"/>
              <a:defRPr/>
            </a:lvl9pPr>
          </a:lstStyle>
          <a:p/>
        </p:txBody>
      </p:sp>
      <p:sp>
        <p:nvSpPr>
          <p:cNvPr id="78" name="Google Shape;78;p10"/>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9" name="Google Shape;79;p10"/>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0" name="Google Shape;80;p10"/>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1"/>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83" name="Google Shape;83;p11"/>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Tahoma"/>
              <a:buNone/>
              <a:defRPr/>
            </a:lvl1pPr>
            <a:lvl2pPr indent="-228600" lvl="1" marL="914400" rtl="0">
              <a:spcBef>
                <a:spcPts val="560"/>
              </a:spcBef>
              <a:spcAft>
                <a:spcPts val="0"/>
              </a:spcAft>
              <a:buSzPts val="1400"/>
              <a:buFont typeface="Tahoma"/>
              <a:buNone/>
              <a:defRPr/>
            </a:lvl2pPr>
            <a:lvl3pPr indent="-228600" lvl="2" marL="1371600" rtl="0">
              <a:spcBef>
                <a:spcPts val="480"/>
              </a:spcBef>
              <a:spcAft>
                <a:spcPts val="0"/>
              </a:spcAft>
              <a:buSzPts val="1400"/>
              <a:buFont typeface="Tahoma"/>
              <a:buNone/>
              <a:defRPr/>
            </a:lvl3pPr>
            <a:lvl4pPr indent="-228600" lvl="3" marL="1828800" rtl="0">
              <a:spcBef>
                <a:spcPts val="400"/>
              </a:spcBef>
              <a:spcAft>
                <a:spcPts val="0"/>
              </a:spcAft>
              <a:buSzPts val="1400"/>
              <a:buFont typeface="Tahoma"/>
              <a:buNone/>
              <a:defRPr/>
            </a:lvl4pPr>
            <a:lvl5pPr indent="-228600" lvl="4" marL="2286000" rtl="0">
              <a:spcBef>
                <a:spcPts val="400"/>
              </a:spcBef>
              <a:spcAft>
                <a:spcPts val="0"/>
              </a:spcAft>
              <a:buSzPts val="1400"/>
              <a:buFont typeface="Tahoma"/>
              <a:buNone/>
              <a:defRPr/>
            </a:lvl5pPr>
            <a:lvl6pPr indent="-228600" lvl="5" marL="2743200" rtl="0">
              <a:spcBef>
                <a:spcPts val="400"/>
              </a:spcBef>
              <a:spcAft>
                <a:spcPts val="0"/>
              </a:spcAft>
              <a:buSzPts val="1400"/>
              <a:buFont typeface="Tahoma"/>
              <a:buNone/>
              <a:defRPr/>
            </a:lvl6pPr>
            <a:lvl7pPr indent="-228600" lvl="6" marL="3200400" rtl="0">
              <a:spcBef>
                <a:spcPts val="400"/>
              </a:spcBef>
              <a:spcAft>
                <a:spcPts val="0"/>
              </a:spcAft>
              <a:buSzPts val="1400"/>
              <a:buFont typeface="Tahoma"/>
              <a:buNone/>
              <a:defRPr/>
            </a:lvl7pPr>
            <a:lvl8pPr indent="-228600" lvl="7" marL="3657600" rtl="0">
              <a:spcBef>
                <a:spcPts val="400"/>
              </a:spcBef>
              <a:spcAft>
                <a:spcPts val="0"/>
              </a:spcAft>
              <a:buSzPts val="1400"/>
              <a:buFont typeface="Tahoma"/>
              <a:buNone/>
              <a:defRPr/>
            </a:lvl8pPr>
            <a:lvl9pPr indent="-228600" lvl="8" marL="4114800" rtl="0">
              <a:spcBef>
                <a:spcPts val="400"/>
              </a:spcBef>
              <a:spcAft>
                <a:spcPts val="0"/>
              </a:spcAft>
              <a:buSzPts val="1400"/>
              <a:buFont typeface="Tahoma"/>
              <a:buNone/>
              <a:defRPr/>
            </a:lvl9pPr>
          </a:lstStyle>
          <a:p/>
        </p:txBody>
      </p:sp>
      <p:sp>
        <p:nvSpPr>
          <p:cNvPr id="84" name="Google Shape;84;p11"/>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85" name="Google Shape;85;p11"/>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noAutofit/>
          </a:bodyPr>
          <a:lstStyle>
            <a:lvl1pPr indent="-228600" lvl="0" marL="457200" rtl="0">
              <a:spcBef>
                <a:spcPts val="640"/>
              </a:spcBef>
              <a:spcAft>
                <a:spcPts val="0"/>
              </a:spcAft>
              <a:buSzPts val="1400"/>
              <a:buFont typeface="Tahoma"/>
              <a:buNone/>
              <a:defRPr/>
            </a:lvl1pPr>
            <a:lvl2pPr indent="-228600" lvl="1" marL="914400" rtl="0">
              <a:spcBef>
                <a:spcPts val="560"/>
              </a:spcBef>
              <a:spcAft>
                <a:spcPts val="0"/>
              </a:spcAft>
              <a:buSzPts val="1400"/>
              <a:buFont typeface="Tahoma"/>
              <a:buNone/>
              <a:defRPr/>
            </a:lvl2pPr>
            <a:lvl3pPr indent="-228600" lvl="2" marL="1371600" rtl="0">
              <a:spcBef>
                <a:spcPts val="480"/>
              </a:spcBef>
              <a:spcAft>
                <a:spcPts val="0"/>
              </a:spcAft>
              <a:buSzPts val="1400"/>
              <a:buFont typeface="Tahoma"/>
              <a:buNone/>
              <a:defRPr/>
            </a:lvl3pPr>
            <a:lvl4pPr indent="-228600" lvl="3" marL="1828800" rtl="0">
              <a:spcBef>
                <a:spcPts val="400"/>
              </a:spcBef>
              <a:spcAft>
                <a:spcPts val="0"/>
              </a:spcAft>
              <a:buSzPts val="1400"/>
              <a:buFont typeface="Tahoma"/>
              <a:buNone/>
              <a:defRPr/>
            </a:lvl4pPr>
            <a:lvl5pPr indent="-228600" lvl="4" marL="2286000" rtl="0">
              <a:spcBef>
                <a:spcPts val="400"/>
              </a:spcBef>
              <a:spcAft>
                <a:spcPts val="0"/>
              </a:spcAft>
              <a:buSzPts val="1400"/>
              <a:buFont typeface="Tahoma"/>
              <a:buNone/>
              <a:defRPr/>
            </a:lvl5pPr>
            <a:lvl6pPr indent="-228600" lvl="5" marL="2743200" rtl="0">
              <a:spcBef>
                <a:spcPts val="400"/>
              </a:spcBef>
              <a:spcAft>
                <a:spcPts val="0"/>
              </a:spcAft>
              <a:buSzPts val="1400"/>
              <a:buFont typeface="Tahoma"/>
              <a:buNone/>
              <a:defRPr/>
            </a:lvl6pPr>
            <a:lvl7pPr indent="-228600" lvl="6" marL="3200400" rtl="0">
              <a:spcBef>
                <a:spcPts val="400"/>
              </a:spcBef>
              <a:spcAft>
                <a:spcPts val="0"/>
              </a:spcAft>
              <a:buSzPts val="1400"/>
              <a:buFont typeface="Tahoma"/>
              <a:buNone/>
              <a:defRPr/>
            </a:lvl7pPr>
            <a:lvl8pPr indent="-228600" lvl="7" marL="3657600" rtl="0">
              <a:spcBef>
                <a:spcPts val="400"/>
              </a:spcBef>
              <a:spcAft>
                <a:spcPts val="0"/>
              </a:spcAft>
              <a:buSzPts val="1400"/>
              <a:buFont typeface="Tahoma"/>
              <a:buNone/>
              <a:defRPr/>
            </a:lvl8pPr>
            <a:lvl9pPr indent="-228600" lvl="8" marL="4114800" rtl="0">
              <a:spcBef>
                <a:spcPts val="400"/>
              </a:spcBef>
              <a:spcAft>
                <a:spcPts val="0"/>
              </a:spcAft>
              <a:buSzPts val="1400"/>
              <a:buFont typeface="Tahoma"/>
              <a:buNone/>
              <a:defRPr/>
            </a:lvl9pPr>
          </a:lstStyle>
          <a:p/>
        </p:txBody>
      </p:sp>
      <p:sp>
        <p:nvSpPr>
          <p:cNvPr id="86" name="Google Shape;86;p11"/>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noAutofit/>
          </a:bodyPr>
          <a:lstStyle>
            <a:lvl1pPr indent="-317500" lvl="0" marL="457200" rtl="0">
              <a:spcBef>
                <a:spcPts val="640"/>
              </a:spcBef>
              <a:spcAft>
                <a:spcPts val="0"/>
              </a:spcAft>
              <a:buSzPts val="1400"/>
              <a:buChar char="■"/>
              <a:defRPr/>
            </a:lvl1pPr>
            <a:lvl2pPr indent="-317500" lvl="1" marL="914400" rtl="0">
              <a:spcBef>
                <a:spcPts val="560"/>
              </a:spcBef>
              <a:spcAft>
                <a:spcPts val="0"/>
              </a:spcAft>
              <a:buSzPts val="1400"/>
              <a:buChar char="■"/>
              <a:defRPr/>
            </a:lvl2pPr>
            <a:lvl3pPr indent="-317500" lvl="2" marL="1371600" rtl="0">
              <a:spcBef>
                <a:spcPts val="480"/>
              </a:spcBef>
              <a:spcAft>
                <a:spcPts val="0"/>
              </a:spcAft>
              <a:buSzPts val="14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87" name="Google Shape;87;p11"/>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8" name="Google Shape;88;p11"/>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9" name="Google Shape;89;p11"/>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
          <p:cNvGrpSpPr/>
          <p:nvPr/>
        </p:nvGrpSpPr>
        <p:grpSpPr>
          <a:xfrm>
            <a:off x="0" y="2438400"/>
            <a:ext cx="9009062" cy="1052512"/>
            <a:chOff x="0" y="2438400"/>
            <a:chExt cx="9009062" cy="1052512"/>
          </a:xfrm>
        </p:grpSpPr>
        <p:grpSp>
          <p:nvGrpSpPr>
            <p:cNvPr id="7" name="Google Shape;7;p1"/>
            <p:cNvGrpSpPr/>
            <p:nvPr/>
          </p:nvGrpSpPr>
          <p:grpSpPr>
            <a:xfrm>
              <a:off x="293687" y="2546350"/>
              <a:ext cx="712787" cy="474662"/>
              <a:chOff x="1143000" y="533400"/>
              <a:chExt cx="990600" cy="685800"/>
            </a:xfrm>
          </p:grpSpPr>
          <p:sp>
            <p:nvSpPr>
              <p:cNvPr id="8" name="Google Shape;8;p1"/>
              <p:cNvSpPr txBox="1"/>
              <p:nvPr/>
            </p:nvSpPr>
            <p:spPr>
              <a:xfrm>
                <a:off x="1143000" y="533400"/>
                <a:ext cx="609600" cy="685800"/>
              </a:xfrm>
              <a:prstGeom prst="rect">
                <a:avLst/>
              </a:pr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9" name="Google Shape;9;p1"/>
              <p:cNvSpPr txBox="1"/>
              <p:nvPr/>
            </p:nvSpPr>
            <p:spPr>
              <a:xfrm>
                <a:off x="1676400" y="533400"/>
                <a:ext cx="457200" cy="685800"/>
              </a:xfrm>
              <a:prstGeom prst="rect">
                <a:avLst/>
              </a:prstGeom>
              <a:gradFill>
                <a:gsLst>
                  <a:gs pos="0">
                    <a:schemeClr val="lt1"/>
                  </a:gs>
                  <a:gs pos="100000">
                    <a:schemeClr val="folHlink"/>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grpSp>
        <p:grpSp>
          <p:nvGrpSpPr>
            <p:cNvPr id="10" name="Google Shape;10;p1"/>
            <p:cNvGrpSpPr/>
            <p:nvPr/>
          </p:nvGrpSpPr>
          <p:grpSpPr>
            <a:xfrm>
              <a:off x="417512" y="2968625"/>
              <a:ext cx="739775" cy="474662"/>
              <a:chOff x="1447800" y="4191000"/>
              <a:chExt cx="1066800" cy="685800"/>
            </a:xfrm>
          </p:grpSpPr>
          <p:sp>
            <p:nvSpPr>
              <p:cNvPr id="11" name="Google Shape;11;p1"/>
              <p:cNvSpPr txBox="1"/>
              <p:nvPr/>
            </p:nvSpPr>
            <p:spPr>
              <a:xfrm>
                <a:off x="1447800" y="4191000"/>
                <a:ext cx="609600" cy="6858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12" name="Google Shape;12;p1"/>
              <p:cNvSpPr txBox="1"/>
              <p:nvPr/>
            </p:nvSpPr>
            <p:spPr>
              <a:xfrm>
                <a:off x="1981200" y="4191000"/>
                <a:ext cx="533400" cy="685800"/>
              </a:xfrm>
              <a:prstGeom prst="rect">
                <a:avLst/>
              </a:prstGeom>
              <a:gradFill>
                <a:gsLst>
                  <a:gs pos="0">
                    <a:schemeClr val="lt1"/>
                  </a:gs>
                  <a:gs pos="100000">
                    <a:schemeClr val="accent2"/>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grpSp>
        <p:sp>
          <p:nvSpPr>
            <p:cNvPr id="13" name="Google Shape;13;p1"/>
            <p:cNvSpPr txBox="1"/>
            <p:nvPr/>
          </p:nvSpPr>
          <p:spPr>
            <a:xfrm>
              <a:off x="0" y="2895600"/>
              <a:ext cx="560387" cy="422275"/>
            </a:xfrm>
            <a:prstGeom prst="rect">
              <a:avLst/>
            </a:prstGeom>
            <a:gradFill>
              <a:gsLst>
                <a:gs pos="0">
                  <a:schemeClr val="hlink"/>
                </a:gs>
                <a:gs pos="100000">
                  <a:schemeClr val="lt1"/>
                </a:gs>
              </a:gsLst>
              <a:lin ang="81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14" name="Google Shape;14;p1"/>
            <p:cNvSpPr txBox="1"/>
            <p:nvPr/>
          </p:nvSpPr>
          <p:spPr>
            <a:xfrm>
              <a:off x="635000" y="2438400"/>
              <a:ext cx="31750" cy="1052512"/>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15" name="Google Shape;15;p1"/>
            <p:cNvSpPr txBox="1"/>
            <p:nvPr/>
          </p:nvSpPr>
          <p:spPr>
            <a:xfrm flipH="1" rot="10800000">
              <a:off x="315912" y="3260725"/>
              <a:ext cx="8693150" cy="55562"/>
            </a:xfrm>
            <a:prstGeom prst="rect">
              <a:avLst/>
            </a:prstGeom>
            <a:gradFill>
              <a:gsLst>
                <a:gs pos="0">
                  <a:schemeClr val="lt1"/>
                </a:gs>
                <a:gs pos="100000">
                  <a:schemeClr val="lt2"/>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grpSp>
      <p:sp>
        <p:nvSpPr>
          <p:cNvPr id="16" name="Google Shape;16;p1"/>
          <p:cNvSpPr txBox="1"/>
          <p:nvPr>
            <p:ph type="title"/>
          </p:nvPr>
        </p:nvSpPr>
        <p:spPr>
          <a:xfrm>
            <a:off x="1150937" y="214312"/>
            <a:ext cx="7793037" cy="1462087"/>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0" marR="0" rtl="0" algn="l">
              <a:spcBef>
                <a:spcPts val="0"/>
              </a:spcBef>
              <a:spcAft>
                <a:spcPts val="0"/>
              </a:spcAft>
              <a:buSzPts val="1400"/>
              <a:buChar char="○"/>
              <a:defRPr/>
            </a:lvl2pPr>
            <a:lvl3pPr indent="-88900" lvl="2" marL="0" marR="0" rtl="0" algn="l">
              <a:spcBef>
                <a:spcPts val="0"/>
              </a:spcBef>
              <a:spcAft>
                <a:spcPts val="0"/>
              </a:spcAft>
              <a:buSzPts val="1400"/>
              <a:buChar char="■"/>
              <a:defRPr/>
            </a:lvl3pPr>
            <a:lvl4pPr indent="-88900" lvl="3" marL="0" marR="0" rtl="0" algn="l">
              <a:spcBef>
                <a:spcPts val="0"/>
              </a:spcBef>
              <a:spcAft>
                <a:spcPts val="0"/>
              </a:spcAft>
              <a:buSzPts val="1400"/>
              <a:buChar char="●"/>
              <a:defRPr/>
            </a:lvl4pPr>
            <a:lvl5pPr indent="-88900" lvl="4" marL="0" marR="0" rtl="0" algn="l">
              <a:spcBef>
                <a:spcPts val="0"/>
              </a:spcBef>
              <a:spcAft>
                <a:spcPts val="0"/>
              </a:spcAft>
              <a:buSzPts val="1400"/>
              <a:buChar char="○"/>
              <a:defRPr/>
            </a:lvl5pPr>
            <a:lvl6pPr indent="-88900" lvl="5" marL="457200" marR="0" rtl="0" algn="l">
              <a:spcBef>
                <a:spcPts val="0"/>
              </a:spcBef>
              <a:spcAft>
                <a:spcPts val="0"/>
              </a:spcAft>
              <a:buSzPts val="1400"/>
              <a:buChar char="■"/>
              <a:defRPr/>
            </a:lvl6pPr>
            <a:lvl7pPr indent="-88900" lvl="6" marL="914400" marR="0" rtl="0" algn="l">
              <a:spcBef>
                <a:spcPts val="0"/>
              </a:spcBef>
              <a:spcAft>
                <a:spcPts val="0"/>
              </a:spcAft>
              <a:buSzPts val="1400"/>
              <a:buChar char="●"/>
              <a:defRPr/>
            </a:lvl7pPr>
            <a:lvl8pPr indent="-88900" lvl="7" marL="1371600" marR="0" rtl="0" algn="l">
              <a:spcBef>
                <a:spcPts val="0"/>
              </a:spcBef>
              <a:spcAft>
                <a:spcPts val="0"/>
              </a:spcAft>
              <a:buSzPts val="1400"/>
              <a:buChar char="○"/>
              <a:defRPr/>
            </a:lvl8pPr>
            <a:lvl9pPr indent="-88900" lvl="8" marL="1828800" marR="0" rtl="0" algn="l">
              <a:spcBef>
                <a:spcPts val="0"/>
              </a:spcBef>
              <a:spcAft>
                <a:spcPts val="0"/>
              </a:spcAft>
              <a:buSzPts val="1400"/>
              <a:buChar char="■"/>
              <a:defRPr/>
            </a:lvl9pPr>
          </a:lstStyle>
          <a:p/>
        </p:txBody>
      </p:sp>
      <p:sp>
        <p:nvSpPr>
          <p:cNvPr id="17" name="Google Shape;17;p1"/>
          <p:cNvSpPr txBox="1"/>
          <p:nvPr>
            <p:ph idx="1" type="body"/>
          </p:nvPr>
        </p:nvSpPr>
        <p:spPr>
          <a:xfrm>
            <a:off x="1182687" y="2017712"/>
            <a:ext cx="7772400" cy="41148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640"/>
              </a:spcBef>
              <a:spcAft>
                <a:spcPts val="0"/>
              </a:spcAft>
              <a:buClr>
                <a:schemeClr val="folHlink"/>
              </a:buClr>
              <a:buSzPts val="1400"/>
              <a:buFont typeface="Noto Symbol"/>
              <a:buChar char="■"/>
              <a:defRPr/>
            </a:lvl1pPr>
            <a:lvl2pPr indent="-317500" lvl="1" marL="914400" marR="0" rtl="0" algn="l">
              <a:spcBef>
                <a:spcPts val="560"/>
              </a:spcBef>
              <a:spcAft>
                <a:spcPts val="0"/>
              </a:spcAft>
              <a:buClr>
                <a:schemeClr val="hlink"/>
              </a:buClr>
              <a:buSzPts val="1400"/>
              <a:buFont typeface="Noto Symbol"/>
              <a:buChar char="■"/>
              <a:defRPr/>
            </a:lvl2pPr>
            <a:lvl3pPr indent="-317500" lvl="2" marL="1371600" marR="0" rtl="0" algn="l">
              <a:spcBef>
                <a:spcPts val="480"/>
              </a:spcBef>
              <a:spcAft>
                <a:spcPts val="0"/>
              </a:spcAft>
              <a:buClr>
                <a:schemeClr val="folHlink"/>
              </a:buClr>
              <a:buSzPts val="1400"/>
              <a:buFont typeface="Noto Symbol"/>
              <a:buChar char="■"/>
              <a:defRPr/>
            </a:lvl3pPr>
            <a:lvl4pPr indent="-317500" lvl="3" marL="1828800" marR="0" rtl="0" algn="l">
              <a:spcBef>
                <a:spcPts val="400"/>
              </a:spcBef>
              <a:spcAft>
                <a:spcPts val="0"/>
              </a:spcAft>
              <a:buClr>
                <a:schemeClr val="accent2"/>
              </a:buClr>
              <a:buSzPts val="1400"/>
              <a:buFont typeface="Noto Symbol"/>
              <a:buChar char="■"/>
              <a:defRPr/>
            </a:lvl4pPr>
            <a:lvl5pPr indent="-317500" lvl="4" marL="2286000" marR="0" rtl="0" algn="l">
              <a:spcBef>
                <a:spcPts val="400"/>
              </a:spcBef>
              <a:spcAft>
                <a:spcPts val="0"/>
              </a:spcAft>
              <a:buClr>
                <a:schemeClr val="accent1"/>
              </a:buClr>
              <a:buSzPts val="1400"/>
              <a:buFont typeface="Noto Symbol"/>
              <a:buChar char="■"/>
              <a:defRPr/>
            </a:lvl5pPr>
            <a:lvl6pPr indent="-317500" lvl="5" marL="2743200" marR="0" rtl="0" algn="l">
              <a:spcBef>
                <a:spcPts val="400"/>
              </a:spcBef>
              <a:spcAft>
                <a:spcPts val="0"/>
              </a:spcAft>
              <a:buClr>
                <a:schemeClr val="accent1"/>
              </a:buClr>
              <a:buSzPts val="1400"/>
              <a:buFont typeface="Noto Symbol"/>
              <a:buChar char="■"/>
              <a:defRPr/>
            </a:lvl6pPr>
            <a:lvl7pPr indent="-317500" lvl="6" marL="3200400" marR="0" rtl="0" algn="l">
              <a:spcBef>
                <a:spcPts val="400"/>
              </a:spcBef>
              <a:spcAft>
                <a:spcPts val="0"/>
              </a:spcAft>
              <a:buClr>
                <a:schemeClr val="accent1"/>
              </a:buClr>
              <a:buSzPts val="1400"/>
              <a:buFont typeface="Noto Symbol"/>
              <a:buChar char="■"/>
              <a:defRPr/>
            </a:lvl7pPr>
            <a:lvl8pPr indent="-317500" lvl="7" marL="3657600" marR="0" rtl="0" algn="l">
              <a:spcBef>
                <a:spcPts val="400"/>
              </a:spcBef>
              <a:spcAft>
                <a:spcPts val="0"/>
              </a:spcAft>
              <a:buClr>
                <a:schemeClr val="accent1"/>
              </a:buClr>
              <a:buSzPts val="1400"/>
              <a:buFont typeface="Noto Symbol"/>
              <a:buChar char="■"/>
              <a:defRPr/>
            </a:lvl8pPr>
            <a:lvl9pPr indent="-317500" lvl="8" marL="4114800" marR="0" rtl="0" algn="l">
              <a:spcBef>
                <a:spcPts val="400"/>
              </a:spcBef>
              <a:spcAft>
                <a:spcPts val="0"/>
              </a:spcAft>
              <a:buClr>
                <a:schemeClr val="accent1"/>
              </a:buClr>
              <a:buSzPts val="1400"/>
              <a:buFont typeface="Noto Symbol"/>
              <a:buChar char="■"/>
              <a:defRPr/>
            </a:lvl9pPr>
          </a:lstStyle>
          <a:p/>
        </p:txBody>
      </p:sp>
      <p:sp>
        <p:nvSpPr>
          <p:cNvPr id="18" name="Google Shape;18;p1"/>
          <p:cNvSpPr txBox="1"/>
          <p:nvPr>
            <p:ph idx="10" type="dt"/>
          </p:nvPr>
        </p:nvSpPr>
        <p:spPr>
          <a:xfrm>
            <a:off x="990600" y="6248400"/>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9" name="Google Shape;19;p1"/>
          <p:cNvSpPr txBox="1"/>
          <p:nvPr>
            <p:ph idx="11" type="ftr"/>
          </p:nvPr>
        </p:nvSpPr>
        <p:spPr>
          <a:xfrm>
            <a:off x="3429000" y="6248400"/>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20" name="Google Shape;20;p1"/>
          <p:cNvSpPr txBox="1"/>
          <p:nvPr>
            <p:ph idx="12" type="sldNum"/>
          </p:nvPr>
        </p:nvSpPr>
        <p:spPr>
          <a:xfrm>
            <a:off x="6858000" y="6248400"/>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1pPr>
            <a:lvl2pPr indent="0" lvl="1"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2pPr>
            <a:lvl3pPr indent="0" lvl="2"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3pPr>
            <a:lvl4pPr indent="0" lvl="3"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4pPr>
            <a:lvl5pPr indent="0" lvl="4"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5pPr>
            <a:lvl6pPr indent="0" lvl="5"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6pPr>
            <a:lvl7pPr indent="0" lvl="6"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7pPr>
            <a:lvl8pPr indent="0" lvl="7"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8pPr>
            <a:lvl9pPr indent="0" lvl="8" marL="0" marR="0" rtl="0" algn="r">
              <a:lnSpc>
                <a:spcPct val="100000"/>
              </a:lnSpc>
              <a:spcBef>
                <a:spcPts val="0"/>
              </a:spcBef>
              <a:spcAft>
                <a:spcPts val="0"/>
              </a:spcAft>
              <a:buClr>
                <a:schemeClr val="lt2"/>
              </a:buClr>
              <a:buFont typeface="Tahoma"/>
              <a:buNone/>
              <a:defRPr b="0" i="0" sz="1400" u="none" cap="none" strike="noStrike">
                <a:solidFill>
                  <a:schemeClr val="lt2"/>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 name="Shape 27"/>
        <p:cNvGrpSpPr/>
        <p:nvPr/>
      </p:nvGrpSpPr>
      <p:grpSpPr>
        <a:xfrm>
          <a:off x="0" y="0"/>
          <a:ext cx="0" cy="0"/>
          <a:chOff x="0" y="0"/>
          <a:chExt cx="0" cy="0"/>
        </a:xfrm>
      </p:grpSpPr>
      <p:sp>
        <p:nvSpPr>
          <p:cNvPr id="28" name="Google Shape;28;p3"/>
          <p:cNvSpPr txBox="1"/>
          <p:nvPr/>
        </p:nvSpPr>
        <p:spPr>
          <a:xfrm>
            <a:off x="417512" y="1098550"/>
            <a:ext cx="438150" cy="474662"/>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29" name="Google Shape;29;p3"/>
          <p:cNvSpPr txBox="1"/>
          <p:nvPr/>
        </p:nvSpPr>
        <p:spPr>
          <a:xfrm>
            <a:off x="800100" y="1098550"/>
            <a:ext cx="328612" cy="474662"/>
          </a:xfrm>
          <a:prstGeom prst="rect">
            <a:avLst/>
          </a:prstGeom>
          <a:gradFill>
            <a:gsLst>
              <a:gs pos="0">
                <a:schemeClr val="lt1"/>
              </a:gs>
              <a:gs pos="100000">
                <a:schemeClr val="accent2"/>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30" name="Google Shape;30;p3"/>
          <p:cNvSpPr txBox="1"/>
          <p:nvPr/>
        </p:nvSpPr>
        <p:spPr>
          <a:xfrm>
            <a:off x="541337" y="1520825"/>
            <a:ext cx="422275" cy="474662"/>
          </a:xfrm>
          <a:prstGeom prst="rect">
            <a:avLst/>
          </a:pr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31" name="Google Shape;31;p3"/>
          <p:cNvSpPr txBox="1"/>
          <p:nvPr/>
        </p:nvSpPr>
        <p:spPr>
          <a:xfrm>
            <a:off x="911225" y="1520825"/>
            <a:ext cx="368300" cy="474662"/>
          </a:xfrm>
          <a:prstGeom prst="rect">
            <a:avLst/>
          </a:prstGeom>
          <a:gradFill>
            <a:gsLst>
              <a:gs pos="0">
                <a:schemeClr val="lt1"/>
              </a:gs>
              <a:gs pos="100000">
                <a:schemeClr val="folHlink"/>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32" name="Google Shape;32;p3"/>
          <p:cNvSpPr txBox="1"/>
          <p:nvPr/>
        </p:nvSpPr>
        <p:spPr>
          <a:xfrm>
            <a:off x="127000" y="1447800"/>
            <a:ext cx="560387" cy="422275"/>
          </a:xfrm>
          <a:prstGeom prst="rect">
            <a:avLst/>
          </a:prstGeom>
          <a:gradFill>
            <a:gsLst>
              <a:gs pos="0">
                <a:schemeClr val="hlink"/>
              </a:gs>
              <a:gs pos="100000">
                <a:schemeClr val="lt1"/>
              </a:gs>
            </a:gsLst>
            <a:lin ang="81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33" name="Google Shape;33;p3"/>
          <p:cNvSpPr txBox="1"/>
          <p:nvPr/>
        </p:nvSpPr>
        <p:spPr>
          <a:xfrm>
            <a:off x="762000" y="990600"/>
            <a:ext cx="31750" cy="1052512"/>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34" name="Google Shape;34;p3"/>
          <p:cNvSpPr txBox="1"/>
          <p:nvPr/>
        </p:nvSpPr>
        <p:spPr>
          <a:xfrm>
            <a:off x="442912" y="1781175"/>
            <a:ext cx="8226425" cy="31750"/>
          </a:xfrm>
          <a:prstGeom prst="rect">
            <a:avLst/>
          </a:prstGeom>
          <a:gradFill>
            <a:gsLst>
              <a:gs pos="0">
                <a:schemeClr val="lt1"/>
              </a:gs>
              <a:gs pos="100000">
                <a:schemeClr val="lt2"/>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35" name="Google Shape;35;p3"/>
          <p:cNvSpPr txBox="1"/>
          <p:nvPr>
            <p:ph type="title"/>
          </p:nvPr>
        </p:nvSpPr>
        <p:spPr>
          <a:xfrm>
            <a:off x="1150937" y="214312"/>
            <a:ext cx="7793037" cy="1462087"/>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0" marR="0" rtl="0" algn="l">
              <a:spcBef>
                <a:spcPts val="0"/>
              </a:spcBef>
              <a:spcAft>
                <a:spcPts val="0"/>
              </a:spcAft>
              <a:buSzPts val="1400"/>
              <a:buChar char="○"/>
              <a:defRPr/>
            </a:lvl2pPr>
            <a:lvl3pPr indent="-88900" lvl="2" marL="0" marR="0" rtl="0" algn="l">
              <a:spcBef>
                <a:spcPts val="0"/>
              </a:spcBef>
              <a:spcAft>
                <a:spcPts val="0"/>
              </a:spcAft>
              <a:buSzPts val="1400"/>
              <a:buChar char="■"/>
              <a:defRPr/>
            </a:lvl3pPr>
            <a:lvl4pPr indent="-88900" lvl="3" marL="0" marR="0" rtl="0" algn="l">
              <a:spcBef>
                <a:spcPts val="0"/>
              </a:spcBef>
              <a:spcAft>
                <a:spcPts val="0"/>
              </a:spcAft>
              <a:buSzPts val="1400"/>
              <a:buChar char="●"/>
              <a:defRPr/>
            </a:lvl4pPr>
            <a:lvl5pPr indent="-88900" lvl="4" marL="0" marR="0" rtl="0" algn="l">
              <a:spcBef>
                <a:spcPts val="0"/>
              </a:spcBef>
              <a:spcAft>
                <a:spcPts val="0"/>
              </a:spcAft>
              <a:buSzPts val="1400"/>
              <a:buChar char="○"/>
              <a:defRPr/>
            </a:lvl5pPr>
            <a:lvl6pPr indent="-88900" lvl="5" marL="457200" marR="0" rtl="0" algn="l">
              <a:spcBef>
                <a:spcPts val="0"/>
              </a:spcBef>
              <a:spcAft>
                <a:spcPts val="0"/>
              </a:spcAft>
              <a:buSzPts val="1400"/>
              <a:buChar char="■"/>
              <a:defRPr/>
            </a:lvl6pPr>
            <a:lvl7pPr indent="-88900" lvl="6" marL="914400" marR="0" rtl="0" algn="l">
              <a:spcBef>
                <a:spcPts val="0"/>
              </a:spcBef>
              <a:spcAft>
                <a:spcPts val="0"/>
              </a:spcAft>
              <a:buSzPts val="1400"/>
              <a:buChar char="●"/>
              <a:defRPr/>
            </a:lvl7pPr>
            <a:lvl8pPr indent="-88900" lvl="7" marL="1371600" marR="0" rtl="0" algn="l">
              <a:spcBef>
                <a:spcPts val="0"/>
              </a:spcBef>
              <a:spcAft>
                <a:spcPts val="0"/>
              </a:spcAft>
              <a:buSzPts val="1400"/>
              <a:buChar char="○"/>
              <a:defRPr/>
            </a:lvl8pPr>
            <a:lvl9pPr indent="-88900" lvl="8" marL="1828800" marR="0" rtl="0" algn="l">
              <a:spcBef>
                <a:spcPts val="0"/>
              </a:spcBef>
              <a:spcAft>
                <a:spcPts val="0"/>
              </a:spcAft>
              <a:buSzPts val="1400"/>
              <a:buChar char="■"/>
              <a:defRPr/>
            </a:lvl9pPr>
          </a:lstStyle>
          <a:p/>
        </p:txBody>
      </p:sp>
      <p:sp>
        <p:nvSpPr>
          <p:cNvPr id="36" name="Google Shape;36;p3"/>
          <p:cNvSpPr txBox="1"/>
          <p:nvPr>
            <p:ph idx="1" type="body"/>
          </p:nvPr>
        </p:nvSpPr>
        <p:spPr>
          <a:xfrm>
            <a:off x="1182687" y="2017712"/>
            <a:ext cx="7772400" cy="41148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640"/>
              </a:spcBef>
              <a:spcAft>
                <a:spcPts val="0"/>
              </a:spcAft>
              <a:buClr>
                <a:schemeClr val="folHlink"/>
              </a:buClr>
              <a:buSzPts val="1400"/>
              <a:buFont typeface="Noto Symbol"/>
              <a:buChar char="■"/>
              <a:defRPr/>
            </a:lvl1pPr>
            <a:lvl2pPr indent="-317500" lvl="1" marL="914400" marR="0" rtl="0" algn="l">
              <a:spcBef>
                <a:spcPts val="560"/>
              </a:spcBef>
              <a:spcAft>
                <a:spcPts val="0"/>
              </a:spcAft>
              <a:buClr>
                <a:schemeClr val="hlink"/>
              </a:buClr>
              <a:buSzPts val="1400"/>
              <a:buFont typeface="Noto Symbol"/>
              <a:buChar char="■"/>
              <a:defRPr/>
            </a:lvl2pPr>
            <a:lvl3pPr indent="-317500" lvl="2" marL="1371600" marR="0" rtl="0" algn="l">
              <a:spcBef>
                <a:spcPts val="480"/>
              </a:spcBef>
              <a:spcAft>
                <a:spcPts val="0"/>
              </a:spcAft>
              <a:buClr>
                <a:schemeClr val="folHlink"/>
              </a:buClr>
              <a:buSzPts val="1400"/>
              <a:buFont typeface="Noto Symbol"/>
              <a:buChar char="■"/>
              <a:defRPr/>
            </a:lvl3pPr>
            <a:lvl4pPr indent="-317500" lvl="3" marL="1828800" marR="0" rtl="0" algn="l">
              <a:spcBef>
                <a:spcPts val="400"/>
              </a:spcBef>
              <a:spcAft>
                <a:spcPts val="0"/>
              </a:spcAft>
              <a:buClr>
                <a:schemeClr val="accent2"/>
              </a:buClr>
              <a:buSzPts val="1400"/>
              <a:buFont typeface="Noto Symbol"/>
              <a:buChar char="■"/>
              <a:defRPr/>
            </a:lvl4pPr>
            <a:lvl5pPr indent="-317500" lvl="4" marL="2286000" marR="0" rtl="0" algn="l">
              <a:spcBef>
                <a:spcPts val="400"/>
              </a:spcBef>
              <a:spcAft>
                <a:spcPts val="0"/>
              </a:spcAft>
              <a:buClr>
                <a:schemeClr val="accent1"/>
              </a:buClr>
              <a:buSzPts val="1400"/>
              <a:buFont typeface="Noto Symbol"/>
              <a:buChar char="■"/>
              <a:defRPr/>
            </a:lvl5pPr>
            <a:lvl6pPr indent="-317500" lvl="5" marL="2743200" marR="0" rtl="0" algn="l">
              <a:spcBef>
                <a:spcPts val="400"/>
              </a:spcBef>
              <a:spcAft>
                <a:spcPts val="0"/>
              </a:spcAft>
              <a:buClr>
                <a:schemeClr val="accent1"/>
              </a:buClr>
              <a:buSzPts val="1400"/>
              <a:buFont typeface="Noto Symbol"/>
              <a:buChar char="■"/>
              <a:defRPr/>
            </a:lvl6pPr>
            <a:lvl7pPr indent="-317500" lvl="6" marL="3200400" marR="0" rtl="0" algn="l">
              <a:spcBef>
                <a:spcPts val="400"/>
              </a:spcBef>
              <a:spcAft>
                <a:spcPts val="0"/>
              </a:spcAft>
              <a:buClr>
                <a:schemeClr val="accent1"/>
              </a:buClr>
              <a:buSzPts val="1400"/>
              <a:buFont typeface="Noto Symbol"/>
              <a:buChar char="■"/>
              <a:defRPr/>
            </a:lvl7pPr>
            <a:lvl8pPr indent="-317500" lvl="7" marL="3657600" marR="0" rtl="0" algn="l">
              <a:spcBef>
                <a:spcPts val="400"/>
              </a:spcBef>
              <a:spcAft>
                <a:spcPts val="0"/>
              </a:spcAft>
              <a:buClr>
                <a:schemeClr val="accent1"/>
              </a:buClr>
              <a:buSzPts val="1400"/>
              <a:buFont typeface="Noto Symbol"/>
              <a:buChar char="■"/>
              <a:defRPr/>
            </a:lvl8pPr>
            <a:lvl9pPr indent="-317500" lvl="8" marL="4114800" marR="0" rtl="0" algn="l">
              <a:spcBef>
                <a:spcPts val="400"/>
              </a:spcBef>
              <a:spcAft>
                <a:spcPts val="0"/>
              </a:spcAft>
              <a:buClr>
                <a:schemeClr val="accent1"/>
              </a:buClr>
              <a:buSzPts val="1400"/>
              <a:buFont typeface="Noto Symbol"/>
              <a:buChar char="■"/>
              <a:defRPr/>
            </a:lvl9pPr>
          </a:lstStyle>
          <a:p/>
        </p:txBody>
      </p:sp>
      <p:sp>
        <p:nvSpPr>
          <p:cNvPr id="37" name="Google Shape;37;p3"/>
          <p:cNvSpPr txBox="1"/>
          <p:nvPr>
            <p:ph idx="10" type="dt"/>
          </p:nvPr>
        </p:nvSpPr>
        <p:spPr>
          <a:xfrm>
            <a:off x="1162050" y="6243637"/>
            <a:ext cx="19050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38" name="Google Shape;38;p3"/>
          <p:cNvSpPr txBox="1"/>
          <p:nvPr>
            <p:ph idx="11" type="ftr"/>
          </p:nvPr>
        </p:nvSpPr>
        <p:spPr>
          <a:xfrm>
            <a:off x="3657600" y="6243637"/>
            <a:ext cx="2895600" cy="457200"/>
          </a:xfrm>
          <a:prstGeom prst="rect">
            <a:avLst/>
          </a:prstGeom>
          <a:noFill/>
          <a:ln>
            <a:noFill/>
          </a:ln>
        </p:spPr>
        <p:txBody>
          <a:bodyPr anchorCtr="0" anchor="b"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39" name="Google Shape;39;p3"/>
          <p:cNvSpPr txBox="1"/>
          <p:nvPr>
            <p:ph idx="12" type="sldNum"/>
          </p:nvPr>
        </p:nvSpPr>
        <p:spPr>
          <a:xfrm>
            <a:off x="7042150" y="6243637"/>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1pPr>
            <a:lvl2pPr indent="0" lvl="1"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2pPr>
            <a:lvl3pPr indent="0" lvl="2"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3pPr>
            <a:lvl4pPr indent="0" lvl="3"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4pPr>
            <a:lvl5pPr indent="0" lvl="4"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5pPr>
            <a:lvl6pPr indent="0" lvl="5"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6pPr>
            <a:lvl7pPr indent="0" lvl="6"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7pPr>
            <a:lvl8pPr indent="0" lvl="7"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8pPr>
            <a:lvl9pPr indent="0" lvl="8" marL="0" marR="0" rtl="0" algn="r">
              <a:lnSpc>
                <a:spcPct val="100000"/>
              </a:lnSpc>
              <a:spcBef>
                <a:spcPts val="0"/>
              </a:spcBef>
              <a:spcAft>
                <a:spcPts val="0"/>
              </a:spcAft>
              <a:buClr>
                <a:schemeClr val="dk1"/>
              </a:buClr>
              <a:buFont typeface="Tahoma"/>
              <a:buNone/>
              <a:defRPr b="0" i="0" sz="1400" u="none" cap="none" strike="noStrike">
                <a:solidFill>
                  <a:schemeClr val="dk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RydWUiLCJGYWxzZSJdfQ==pearId=magic-pear-shape-identifier" TargetMode="External"/><Relationship Id="rId4" Type="http://schemas.openxmlformats.org/officeDocument/2006/relationships/image" Target="../media/image10.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DQi1BUjN3VjlDbUY4TXlUZzRQTW1kaTF2MWVILVUzVkF2ZkRiTjk2OG1ZIiwiY29udGVudElkIjoiY3VzdG9tLXJlc3BvbnNlLW11bHRpcGxlQ2hvaWNlIiwic2xpZGVJZCI6ImcxMTkxZmVkZWE3XzBfNjkiLCJjb250ZW50SW5zdGFuY2VJZCI6IjFDQi1BUjN3VjlDbUY4TXlUZzRQTW1kaTF2MWVILVUzVkF2ZkRiTjk2OG1ZL2E5NTdjOGEwLWU3ZTgtNDM3YS1iYjJkLTBlZTYwNDQ1M2I1ZSJ9pearId=magic-pear-metadata-identifie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RydWUiLCJGYWxzZSJdfQ==pearId=magic-pear-shape-identifier" TargetMode="External"/><Relationship Id="rId4" Type="http://schemas.openxmlformats.org/officeDocument/2006/relationships/image" Target="../media/image4.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DQi1BUjN3VjlDbUY4TXlUZzRQTW1kaTF2MWVILVUzVkF2ZkRiTjk2OG1ZIiwiY29udGVudElkIjoiY3VzdG9tLXJlc3BvbnNlLW11bHRpcGxlQ2hvaWNlIiwic2xpZGVJZCI6ImcxMTkxZmVkZWE3XzBfMTI4IiwiY29udGVudEluc3RhbmNlSWQiOiIxQ0ItQVIzd1Y5Q21GOE15VGc0UE1tZGkxdjFlSC1VM1ZBdmZEYk45NjhtWS8wYWQzY2E4Zi01Y2ViLTQyZjUtYWM2OC1mY2ZlYTEwMWYzNWMifQ==pearId=magic-pear-metadata-identifier"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RydWUiLCJGYWxzZSJdfQ==pearId=magic-pear-shape-identifier" TargetMode="External"/><Relationship Id="rId4" Type="http://schemas.openxmlformats.org/officeDocument/2006/relationships/image" Target="../media/image3.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DQi1BUjN3VjlDbUY4TXlUZzRQTW1kaTF2MWVILVUzVkF2ZkRiTjk2OG1ZIiwiY29udGVudElkIjoiY3VzdG9tLXJlc3BvbnNlLW11bHRpcGxlQ2hvaWNlIiwic2xpZGVJZCI6ImcxMTkxZmVkZWE3XzBfMTM1IiwiY29udGVudEluc3RhbmNlSWQiOiIxQ0ItQVIzd1Y5Q21GOE15VGc0UE1tZGkxdjFlSC1VM1ZBdmZEYk45NjhtWS9lNzA3N2JkMC1iYjM3LTRjNzktYWE4Yi0yOTVkY2JhYTg3YjEifQ==pearId=magic-pear-metadata-identifier"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RydWUiLCJGYWxzZSJdfQ==pearId=magic-pear-shape-identifier" TargetMode="External"/><Relationship Id="rId4" Type="http://schemas.openxmlformats.org/officeDocument/2006/relationships/image" Target="../media/image9.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DQi1BUjN3VjlDbUY4TXlUZzRQTW1kaTF2MWVILVUzVkF2ZkRiTjk2OG1ZIiwiY29udGVudElkIjoiY3VzdG9tLXJlc3BvbnNlLW11bHRpcGxlQ2hvaWNlIiwic2xpZGVJZCI6ImcxMTkxZmVkZWE3XzBfODYiLCJjb250ZW50SW5zdGFuY2VJZCI6IjFDQi1BUjN3VjlDbUY4TXlUZzRQTW1kaTF2MWVILVUzVkF2ZkRiTjk2OG1ZLzI2N2VmMDE5LTdmNWEtNDk5MC1iNDUxLTA3MGI1NTdhMzBiZiJ9pearId=magic-pear-metadata-identifie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RydWUiLCJGYWxzZSJdfQ==pearId=magic-pear-shape-identifier" TargetMode="External"/><Relationship Id="rId4" Type="http://schemas.openxmlformats.org/officeDocument/2006/relationships/image" Target="../media/image11.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DQi1BUjN3VjlDbUY4TXlUZzRQTW1kaTF2MWVILVUzVkF2ZkRiTjk2OG1ZIiwiY29udGVudElkIjoiY3VzdG9tLXJlc3BvbnNlLW11bHRpcGxlQ2hvaWNlIiwic2xpZGVJZCI6ImcxMTkxZmVkZWE3XzBfNSIsImNvbnRlbnRJbnN0YW5jZUlkIjoiMUNCLUFSM3dWOUNtRjhNeVRnNFBNbWRpMXYxZUgtVTNWQXZmRGJOOTY4bVkvMjZkMzJkYTYtY2QzOC00YzQzLTg2OTctYzBmZTRlZGI3MjViIn0=pearId=magic-pear-metadata-identifie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7.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ports.yahoo.com/blogs/ncaaf-dr-saturday/unc-erik-highsmith-caught-plagiarizing-11-olds-011818599--ncaaf.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hyperlink" Target="http://dontchangethislink.peardeckmagic.zone?eyJ0eXBlIjoiZnJlZVJlc3BvbnNlLXRleHQiLCJkcmFnZ2FibGVzIjpbeyJpZCI6ImRyYWdnYWJsZTAiLCJ0eXBlIjoiaWNvbiIsImljb24iOnsiaWQiOiJkZWZhdWx0LWNpcmNsZSJ9LCJjb2xvciI6IiNENTFEMjgifV0sImRyYWdnYWJsZVNpemUiOjEyLjU1LCJlbWJlZGRhYmxlVXJsIjoiaHR0cHM6Ly8iLCJhbnN3ZXJzIjpbXX0=pearId=magic-pear-shape-identifier" TargetMode="External"/><Relationship Id="rId4" Type="http://schemas.openxmlformats.org/officeDocument/2006/relationships/image" Target="../media/image12.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DQi1BUjN3VjlDbUY4TXlUZzRQTW1kaTF2MWVILVUzVkF2ZkRiTjk2OG1ZIiwiY29udGVudElkIjoiY3VzdG9tLXJlc3BvbnNlLWZyZWVSZXNwb25zZS10ZXh0Iiwic2xpZGVJZCI6ImdiZjdlYzVmZTAzXzBfMCIsImNvbnRlbnRJbnN0YW5jZUlkIjoiMUNCLUFSM3dWOUNtRjhNeVRnNFBNbWRpMXYxZUgtVTNWQXZmRGJOOTY4bVkvYjVhOGJjNzEtYjkxZC00OWJiLWE1OWUtMzA0ODIyZDdhZTQzIn0=pearId=magic-pear-metadata-identifi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http://en.wikipedia.org/wiki/List_of_plagiarism_incidents" TargetMode="External"/><Relationship Id="rId4" Type="http://schemas.openxmlformats.org/officeDocument/2006/relationships/hyperlink" Target="http://www.plagiarism.org/plagiarism-101/preven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RydWUiLCJGYWxzZSJdfQ==pearId=magic-pear-shape-identifier" TargetMode="External"/><Relationship Id="rId4" Type="http://schemas.openxmlformats.org/officeDocument/2006/relationships/image" Target="../media/image1.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DQi1BUjN3VjlDbUY4TXlUZzRQTW1kaTF2MWVILVUzVkF2ZkRiTjk2OG1ZIiwiY29udGVudElkIjoiY3VzdG9tLXJlc3BvbnNlLW11bHRpcGxlQ2hvaWNlIiwic2xpZGVJZCI6ImcxMTkxZmVkZWE3XzBfMTgiLCJjb250ZW50SW5zdGFuY2VJZCI6IjFDQi1BUjN3VjlDbUY4TXlUZzRQTW1kaTF2MWVILVUzVkF2ZkRiTjk2OG1ZLzQwZTE0ZDNhLWM5YWEtNGJhYy1iZTEyLTk2OTQ4NmQ2MTM4YyJ9pearId=magic-pear-metadata-identifie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RydWUiLCJGYWxzZSJdfQ==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DQi1BUjN3VjlDbUY4TXlUZzRQTW1kaTF2MWVILVUzVkF2ZkRiTjk2OG1ZIiwiY29udGVudElkIjoiY3VzdG9tLXJlc3BvbnNlLW11bHRpcGxlQ2hvaWNlIiwic2xpZGVJZCI6ImcxMTkxZmVkZWE3XzBfMzMiLCJjb250ZW50SW5zdGFuY2VJZCI6IjFDQi1BUjN3VjlDbUY4TXlUZzRQTW1kaTF2MWVILVUzVkF2ZkRiTjk2OG1ZL2Q0MzVlZTM1LTJmNDgtNDY1NC04NGZlLTFjNTdiMTczOWRkMSJ9pearId=magic-pear-metadata-identifi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RydWUiLCJGYWxzZSJdfQ==pearId=magic-pear-shape-identifier" TargetMode="External"/><Relationship Id="rId4" Type="http://schemas.openxmlformats.org/officeDocument/2006/relationships/image" Target="../media/image6.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DQi1BUjN3VjlDbUY4TXlUZzRQTW1kaTF2MWVILVUzVkF2ZkRiTjk2OG1ZIiwiY29udGVudElkIjoiY3VzdG9tLXJlc3BvbnNlLW11bHRpcGxlQ2hvaWNlIiwic2xpZGVJZCI6ImcxMTkxZmVkZWE3XzBfNDgiLCJjb250ZW50SW5zdGFuY2VJZCI6IjFDQi1BUjN3VjlDbUY4TXlUZzRQTW1kaTF2MWVILVUzVkF2ZkRiTjk2OG1ZLzYxZWM5ZWI3LWUyOTgtNGM2Yi05YTIwLWM2ZjI3MzAyYzU4MCJ9pearId=magic-pear-metadata-identifi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4"/>
          <p:cNvSpPr txBox="1"/>
          <p:nvPr>
            <p:ph type="ctrTitle"/>
          </p:nvPr>
        </p:nvSpPr>
        <p:spPr>
          <a:xfrm>
            <a:off x="609600" y="381000"/>
            <a:ext cx="6060000" cy="15240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Tahoma"/>
              <a:buNone/>
            </a:pPr>
            <a:r>
              <a:rPr b="1" i="0" lang="en-US" sz="7000" u="none" cap="none" strike="noStrike">
                <a:solidFill>
                  <a:schemeClr val="dk2"/>
                </a:solidFill>
                <a:latin typeface="Tahoma"/>
                <a:ea typeface="Tahoma"/>
                <a:cs typeface="Tahoma"/>
                <a:sym typeface="Tahoma"/>
              </a:rPr>
              <a:t>PLAGIARISM</a:t>
            </a:r>
            <a:endParaRPr/>
          </a:p>
        </p:txBody>
      </p:sp>
      <p:pic>
        <p:nvPicPr>
          <p:cNvPr descr="MCj02875910000[1]" id="108" name="Google Shape;108;p14"/>
          <p:cNvPicPr preferRelativeResize="0"/>
          <p:nvPr/>
        </p:nvPicPr>
        <p:blipFill rotWithShape="1">
          <a:blip r:embed="rId3">
            <a:alphaModFix/>
          </a:blip>
          <a:srcRect b="0" l="0" r="0" t="0"/>
          <a:stretch/>
        </p:blipFill>
        <p:spPr>
          <a:xfrm>
            <a:off x="4953000" y="1600200"/>
            <a:ext cx="3557587" cy="4572000"/>
          </a:xfrm>
          <a:prstGeom prst="rect">
            <a:avLst/>
          </a:prstGeom>
          <a:noFill/>
          <a:ln>
            <a:noFill/>
          </a:ln>
        </p:spPr>
      </p:pic>
      <p:sp>
        <p:nvSpPr>
          <p:cNvPr id="109" name="Google Shape;109;p14"/>
          <p:cNvSpPr txBox="1"/>
          <p:nvPr/>
        </p:nvSpPr>
        <p:spPr>
          <a:xfrm rot="-1559607">
            <a:off x="6395983" y="2268587"/>
            <a:ext cx="914508" cy="91584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rPr b="0" i="0" lang="en-US" sz="1800" u="none" cap="none" strike="noStrike">
                <a:solidFill>
                  <a:srgbClr val="000000"/>
                </a:solidFill>
                <a:latin typeface="Arial"/>
                <a:ea typeface="Arial"/>
                <a:cs typeface="Arial"/>
                <a:sym typeface="Arial"/>
              </a:rPr>
              <a:t>Ideas and words</a:t>
            </a:r>
            <a:endParaRPr/>
          </a:p>
        </p:txBody>
      </p:sp>
      <p:sp>
        <p:nvSpPr>
          <p:cNvPr id="110" name="Google Shape;110;p14"/>
          <p:cNvSpPr txBox="1"/>
          <p:nvPr/>
        </p:nvSpPr>
        <p:spPr>
          <a:xfrm>
            <a:off x="457200" y="1981200"/>
            <a:ext cx="4495800" cy="4486275"/>
          </a:xfrm>
          <a:prstGeom prst="rect">
            <a:avLst/>
          </a:prstGeom>
          <a:solidFill>
            <a:srgbClr val="EAEAEA"/>
          </a:solid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00"/>
              </a:buClr>
              <a:buFont typeface="Arial"/>
              <a:buNone/>
            </a:pPr>
            <a:r>
              <a:rPr b="1" i="0" lang="en-US" sz="1800" u="none" cap="none" strike="noStrike">
                <a:solidFill>
                  <a:srgbClr val="000000"/>
                </a:solidFill>
                <a:latin typeface="Arial"/>
                <a:ea typeface="Arial"/>
                <a:cs typeface="Arial"/>
                <a:sym typeface="Arial"/>
              </a:rPr>
              <a:t>According to the Merriam-Webster Online Dictionary, to "plagiarize" means</a:t>
            </a:r>
            <a:endParaRPr/>
          </a:p>
          <a:p>
            <a:pPr indent="-342900" lvl="0" marL="342900" marR="0" rtl="0" algn="l">
              <a:lnSpc>
                <a:spcPct val="100000"/>
              </a:lnSpc>
              <a:spcBef>
                <a:spcPts val="0"/>
              </a:spcBef>
              <a:spcAft>
                <a:spcPts val="0"/>
              </a:spcAft>
              <a:buClr>
                <a:srgbClr val="000000"/>
              </a:buClr>
              <a:buFont typeface="Arial"/>
              <a:buNone/>
            </a:pPr>
            <a:r>
              <a:rPr b="0" i="0" lang="en-US" sz="1800" u="none" cap="none" strike="noStrike">
                <a:solidFill>
                  <a:srgbClr val="000000"/>
                </a:solidFill>
                <a:latin typeface="Arial"/>
                <a:ea typeface="Arial"/>
                <a:cs typeface="Arial"/>
                <a:sym typeface="Arial"/>
              </a:rPr>
              <a:t>    *to steal and pass off (the ideas or words of another) as one's own </a:t>
            </a:r>
            <a:endParaRPr/>
          </a:p>
          <a:p>
            <a:pPr indent="-342900" lvl="0" marL="342900" marR="0" rtl="0" algn="l">
              <a:lnSpc>
                <a:spcPct val="100000"/>
              </a:lnSpc>
              <a:spcBef>
                <a:spcPts val="0"/>
              </a:spcBef>
              <a:spcAft>
                <a:spcPts val="0"/>
              </a:spcAft>
              <a:buClr>
                <a:srgbClr val="000000"/>
              </a:buClr>
              <a:buFont typeface="Arial"/>
              <a:buNone/>
            </a:pPr>
            <a:r>
              <a:rPr b="0" i="0" lang="en-US" sz="1800" u="none" cap="none" strike="noStrike">
                <a:solidFill>
                  <a:srgbClr val="000000"/>
                </a:solidFill>
                <a:latin typeface="Arial"/>
                <a:ea typeface="Arial"/>
                <a:cs typeface="Arial"/>
                <a:sym typeface="Arial"/>
              </a:rPr>
              <a:t>    *to use (another's production) without crediting the source </a:t>
            </a:r>
            <a:endParaRPr/>
          </a:p>
          <a:p>
            <a:pPr indent="-342900" lvl="0" marL="342900" marR="0" rtl="0" algn="l">
              <a:lnSpc>
                <a:spcPct val="100000"/>
              </a:lnSpc>
              <a:spcBef>
                <a:spcPts val="0"/>
              </a:spcBef>
              <a:spcAft>
                <a:spcPts val="0"/>
              </a:spcAft>
              <a:buClr>
                <a:srgbClr val="000000"/>
              </a:buClr>
              <a:buFont typeface="Arial"/>
              <a:buNone/>
            </a:pPr>
            <a:r>
              <a:rPr b="0" i="0" lang="en-US" sz="1800" u="none" cap="none" strike="noStrike">
                <a:solidFill>
                  <a:srgbClr val="000000"/>
                </a:solidFill>
                <a:latin typeface="Arial"/>
                <a:ea typeface="Arial"/>
                <a:cs typeface="Arial"/>
                <a:sym typeface="Arial"/>
              </a:rPr>
              <a:t>    *to commit literary theft </a:t>
            </a:r>
            <a:endParaRPr/>
          </a:p>
          <a:p>
            <a:pPr indent="-342900" lvl="0" marL="342900" marR="0" rtl="0" algn="l">
              <a:lnSpc>
                <a:spcPct val="100000"/>
              </a:lnSpc>
              <a:spcBef>
                <a:spcPts val="0"/>
              </a:spcBef>
              <a:spcAft>
                <a:spcPts val="0"/>
              </a:spcAft>
              <a:buClr>
                <a:srgbClr val="000000"/>
              </a:buClr>
              <a:buFont typeface="Arial"/>
              <a:buNone/>
            </a:pPr>
            <a:r>
              <a:rPr b="0" i="0" lang="en-US" sz="1800" u="none" cap="none" strike="noStrike">
                <a:solidFill>
                  <a:srgbClr val="000000"/>
                </a:solidFill>
                <a:latin typeface="Arial"/>
                <a:ea typeface="Arial"/>
                <a:cs typeface="Arial"/>
                <a:sym typeface="Arial"/>
              </a:rPr>
              <a:t>    *to present as new and original an idea or product derived from an existing source. </a:t>
            </a:r>
            <a:endParaRPr/>
          </a:p>
          <a:p>
            <a:pPr indent="-342900" lvl="0" marL="342900" marR="0" rtl="0" algn="l">
              <a:lnSpc>
                <a:spcPct val="100000"/>
              </a:lnSpc>
              <a:spcBef>
                <a:spcPts val="0"/>
              </a:spcBef>
              <a:spcAft>
                <a:spcPts val="0"/>
              </a:spcAft>
              <a:buClr>
                <a:schemeClr val="dk1"/>
              </a:buClr>
              <a:buFont typeface="Tahoma"/>
              <a:buNone/>
            </a:pPr>
            <a:r>
              <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0000"/>
              </a:buClr>
              <a:buFont typeface="Arial"/>
              <a:buNone/>
            </a:pPr>
            <a:r>
              <a:rPr b="1" i="0" lang="en-US" sz="1800" u="none" cap="none" strike="noStrike">
                <a:solidFill>
                  <a:srgbClr val="000000"/>
                </a:solidFill>
                <a:latin typeface="Arial"/>
                <a:ea typeface="Arial"/>
                <a:cs typeface="Arial"/>
                <a:sym typeface="Arial"/>
              </a:rPr>
              <a:t>In other words, plagiarism is an act of fraud. It involves both stealing someone else's work and lying about it afterward. </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3"/>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81" name="Google Shape;181;p23"/>
          <p:cNvSpPr txBox="1"/>
          <p:nvPr/>
        </p:nvSpPr>
        <p:spPr>
          <a:xfrm>
            <a:off x="383025" y="1887788"/>
            <a:ext cx="8298900" cy="21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solidFill>
                  <a:srgbClr val="B7B7B7"/>
                </a:solidFill>
              </a:rPr>
              <a:t>If you use an image found online without proper citation, that’s plagiarism.</a:t>
            </a:r>
            <a:endParaRPr sz="3600">
              <a:solidFill>
                <a:srgbClr val="B7B7B7"/>
              </a:solidFill>
            </a:endParaRPr>
          </a:p>
        </p:txBody>
      </p:sp>
      <p:sp>
        <p:nvSpPr>
          <p:cNvPr id="182" name="Google Shape;182;p23"/>
          <p:cNvSpPr txBox="1"/>
          <p:nvPr/>
        </p:nvSpPr>
        <p:spPr>
          <a:xfrm>
            <a:off x="383025" y="3768500"/>
            <a:ext cx="8426700" cy="28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There are exceptions. Images, video, and music that are considered to be in the public domain or considered copyright free do not require permission to use. However</a:t>
            </a:r>
            <a:r>
              <a:rPr i="1" lang="en-US" sz="3000"/>
              <a:t>,</a:t>
            </a:r>
            <a:r>
              <a:rPr lang="en-US" sz="3000"/>
              <a:t> you still need to provide proper citation. </a:t>
            </a:r>
            <a:r>
              <a:rPr lang="en-US" sz="1800">
                <a:solidFill>
                  <a:schemeClr val="dk1"/>
                </a:solidFill>
              </a:rPr>
              <a:t>http://www.plagiarism.org/plagiarism-101</a:t>
            </a:r>
            <a:endParaRPr sz="3000"/>
          </a:p>
        </p:txBody>
      </p:sp>
      <p:sp>
        <p:nvSpPr>
          <p:cNvPr id="183" name="Google Shape;183;p23"/>
          <p:cNvSpPr txBox="1"/>
          <p:nvPr/>
        </p:nvSpPr>
        <p:spPr>
          <a:xfrm rot="-1780863">
            <a:off x="2772491" y="2143088"/>
            <a:ext cx="2571837" cy="1058116"/>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6000">
                <a:solidFill>
                  <a:srgbClr val="FF0000"/>
                </a:solidFill>
              </a:rPr>
              <a:t>True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4"/>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89" name="Google Shape;189;p24"/>
          <p:cNvSpPr txBox="1"/>
          <p:nvPr/>
        </p:nvSpPr>
        <p:spPr>
          <a:xfrm>
            <a:off x="714300" y="2225200"/>
            <a:ext cx="7715400" cy="36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t>It’s okay to take a photograph found online and use it for an art project.</a:t>
            </a:r>
            <a:endParaRPr sz="3600"/>
          </a:p>
        </p:txBody>
      </p:sp>
      <p:pic>
        <p:nvPicPr>
          <p:cNvPr id="190" name="Google Shape;190;p24">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191" name="Google Shape;191;p24">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5"/>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97" name="Google Shape;197;p25"/>
          <p:cNvSpPr txBox="1"/>
          <p:nvPr/>
        </p:nvSpPr>
        <p:spPr>
          <a:xfrm>
            <a:off x="714300" y="2225200"/>
            <a:ext cx="7715400" cy="169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solidFill>
                  <a:srgbClr val="B7B7B7"/>
                </a:solidFill>
              </a:rPr>
              <a:t>It’s okay to take a photograph found online and use it for an art project.</a:t>
            </a:r>
            <a:endParaRPr sz="3600">
              <a:solidFill>
                <a:srgbClr val="B7B7B7"/>
              </a:solidFill>
            </a:endParaRPr>
          </a:p>
        </p:txBody>
      </p:sp>
      <p:sp>
        <p:nvSpPr>
          <p:cNvPr id="198" name="Google Shape;198;p25"/>
          <p:cNvSpPr txBox="1"/>
          <p:nvPr/>
        </p:nvSpPr>
        <p:spPr>
          <a:xfrm rot="-2166511">
            <a:off x="3100647" y="2257041"/>
            <a:ext cx="2772365" cy="1148921"/>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6000">
                <a:solidFill>
                  <a:srgbClr val="FF0000"/>
                </a:solidFill>
              </a:rPr>
              <a:t>False</a:t>
            </a:r>
            <a:endParaRPr/>
          </a:p>
        </p:txBody>
      </p:sp>
      <p:sp>
        <p:nvSpPr>
          <p:cNvPr id="199" name="Google Shape;199;p25"/>
          <p:cNvSpPr txBox="1"/>
          <p:nvPr/>
        </p:nvSpPr>
        <p:spPr>
          <a:xfrm>
            <a:off x="656625" y="3739075"/>
            <a:ext cx="8079900" cy="273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You are still plagiarizing from the person who originally took the picture, even though it is popular to do so.  You can look at other images and use them as reference points but you can not copy or reproduce it as your own.</a:t>
            </a:r>
            <a:endParaRPr sz="3000"/>
          </a:p>
          <a:p>
            <a:pPr indent="0" lvl="0" marL="0" rtl="0" algn="l">
              <a:spcBef>
                <a:spcPts val="0"/>
              </a:spcBef>
              <a:spcAft>
                <a:spcPts val="0"/>
              </a:spcAft>
              <a:buNone/>
            </a:pPr>
            <a:r>
              <a:rPr lang="en-US" sz="1800">
                <a:solidFill>
                  <a:schemeClr val="dk1"/>
                </a:solidFill>
              </a:rPr>
              <a:t>http://www.plagiarism.org/plagiarism-101</a:t>
            </a:r>
            <a:r>
              <a:rPr lang="en-US" sz="3000"/>
              <a:t> </a:t>
            </a:r>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6"/>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205" name="Google Shape;205;p26"/>
          <p:cNvSpPr txBox="1"/>
          <p:nvPr/>
        </p:nvSpPr>
        <p:spPr>
          <a:xfrm>
            <a:off x="601900" y="1896900"/>
            <a:ext cx="8098200" cy="291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600"/>
          </a:p>
          <a:p>
            <a:pPr indent="0" lvl="0" marL="0" rtl="0" algn="l">
              <a:spcBef>
                <a:spcPts val="0"/>
              </a:spcBef>
              <a:spcAft>
                <a:spcPts val="0"/>
              </a:spcAft>
              <a:buNone/>
            </a:pPr>
            <a:r>
              <a:rPr lang="en-US" sz="3600"/>
              <a:t>You don’t have to worry about citations when including “common knowledge” facts in your reports such as President Washington was the first U.S. President.</a:t>
            </a:r>
            <a:endParaRPr sz="3600"/>
          </a:p>
        </p:txBody>
      </p:sp>
      <p:sp>
        <p:nvSpPr>
          <p:cNvPr id="206" name="Google Shape;206;p26"/>
          <p:cNvSpPr txBox="1"/>
          <p:nvPr/>
        </p:nvSpPr>
        <p:spPr>
          <a:xfrm>
            <a:off x="729575" y="4869900"/>
            <a:ext cx="7824600" cy="158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p>
        </p:txBody>
      </p:sp>
      <p:pic>
        <p:nvPicPr>
          <p:cNvPr id="207" name="Google Shape;207;p26">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208" name="Google Shape;208;p26">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7"/>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214" name="Google Shape;214;p27"/>
          <p:cNvSpPr txBox="1"/>
          <p:nvPr/>
        </p:nvSpPr>
        <p:spPr>
          <a:xfrm>
            <a:off x="601900" y="1896900"/>
            <a:ext cx="8098200" cy="291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solidFill>
                  <a:srgbClr val="B7B7B7"/>
                </a:solidFill>
              </a:rPr>
              <a:t>You don’t have to worry about citations when including common knowledge facts in your reports such as President Washington was the first U.S. President.</a:t>
            </a:r>
            <a:endParaRPr sz="3600">
              <a:solidFill>
                <a:srgbClr val="B7B7B7"/>
              </a:solidFill>
            </a:endParaRPr>
          </a:p>
        </p:txBody>
      </p:sp>
      <p:sp>
        <p:nvSpPr>
          <p:cNvPr id="215" name="Google Shape;215;p27"/>
          <p:cNvSpPr txBox="1"/>
          <p:nvPr/>
        </p:nvSpPr>
        <p:spPr>
          <a:xfrm rot="-1981029">
            <a:off x="2790584" y="2506231"/>
            <a:ext cx="2571712" cy="1130918"/>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6000">
                <a:solidFill>
                  <a:srgbClr val="FF0000"/>
                </a:solidFill>
              </a:rPr>
              <a:t>True</a:t>
            </a:r>
            <a:endParaRPr/>
          </a:p>
        </p:txBody>
      </p:sp>
      <p:sp>
        <p:nvSpPr>
          <p:cNvPr id="216" name="Google Shape;216;p27"/>
          <p:cNvSpPr txBox="1"/>
          <p:nvPr/>
        </p:nvSpPr>
        <p:spPr>
          <a:xfrm>
            <a:off x="729575" y="4869900"/>
            <a:ext cx="7824600" cy="158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Common knowledge or general reference sources do not have to be cited. - </a:t>
            </a:r>
            <a:r>
              <a:rPr lang="en-US" sz="1800"/>
              <a:t>http://en.writecheck.com/plagiarism-quiz</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8"/>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222" name="Google Shape;222;p28"/>
          <p:cNvSpPr txBox="1"/>
          <p:nvPr/>
        </p:nvSpPr>
        <p:spPr>
          <a:xfrm>
            <a:off x="714300" y="2225200"/>
            <a:ext cx="7715400" cy="36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t>Paraphrasing means to summarize someone else’s ideas in your own words. Paraphrasing, with proper citations, is a good practice to use to avoid plagiarism.</a:t>
            </a:r>
            <a:endParaRPr sz="3600"/>
          </a:p>
        </p:txBody>
      </p:sp>
      <p:pic>
        <p:nvPicPr>
          <p:cNvPr id="223" name="Google Shape;223;p28">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224" name="Google Shape;224;p28">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9"/>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230" name="Google Shape;230;p29"/>
          <p:cNvSpPr txBox="1"/>
          <p:nvPr/>
        </p:nvSpPr>
        <p:spPr>
          <a:xfrm>
            <a:off x="714300" y="1915125"/>
            <a:ext cx="7715400" cy="306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solidFill>
                  <a:srgbClr val="B7B7B7"/>
                </a:solidFill>
              </a:rPr>
              <a:t>Paraphrasing means you summarize someone else’s ideas in your own words. Paraphrasing, with proper citations, is a good practice to use to avoid plagiarism.</a:t>
            </a:r>
            <a:endParaRPr sz="3600">
              <a:solidFill>
                <a:srgbClr val="B7B7B7"/>
              </a:solidFill>
            </a:endParaRPr>
          </a:p>
        </p:txBody>
      </p:sp>
      <p:sp>
        <p:nvSpPr>
          <p:cNvPr id="231" name="Google Shape;231;p29"/>
          <p:cNvSpPr txBox="1"/>
          <p:nvPr/>
        </p:nvSpPr>
        <p:spPr>
          <a:xfrm rot="-2234362">
            <a:off x="2954818" y="2608170"/>
            <a:ext cx="2298288" cy="985041"/>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6000">
                <a:solidFill>
                  <a:srgbClr val="FF0000"/>
                </a:solidFill>
              </a:rPr>
              <a:t>True</a:t>
            </a:r>
            <a:endParaRPr/>
          </a:p>
        </p:txBody>
      </p:sp>
      <p:sp>
        <p:nvSpPr>
          <p:cNvPr id="232" name="Google Shape;232;p29"/>
          <p:cNvSpPr txBox="1"/>
          <p:nvPr/>
        </p:nvSpPr>
        <p:spPr>
          <a:xfrm>
            <a:off x="328300" y="4833425"/>
            <a:ext cx="8536200" cy="176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Paraphrasing is a legitimate way, with proper documentation, to include other people’s thoughts and ideas into your own work. - </a:t>
            </a:r>
            <a:r>
              <a:rPr lang="en-US" sz="1800"/>
              <a:t>https://owl.english.purdue.edu/owl/resource/619/1/</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0"/>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238" name="Google Shape;238;p30"/>
          <p:cNvSpPr txBox="1"/>
          <p:nvPr/>
        </p:nvSpPr>
        <p:spPr>
          <a:xfrm>
            <a:off x="714300" y="2225200"/>
            <a:ext cx="7715400" cy="36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t>It’s okay to use another person’s interpretation of a piece or artistic style as one’s own.</a:t>
            </a:r>
            <a:endParaRPr sz="3600"/>
          </a:p>
        </p:txBody>
      </p:sp>
      <p:pic>
        <p:nvPicPr>
          <p:cNvPr id="239" name="Google Shape;239;p30">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240" name="Google Shape;240;p30">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1"/>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246" name="Google Shape;246;p31"/>
          <p:cNvSpPr txBox="1"/>
          <p:nvPr/>
        </p:nvSpPr>
        <p:spPr>
          <a:xfrm>
            <a:off x="714300" y="2225200"/>
            <a:ext cx="7715400" cy="36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solidFill>
                  <a:srgbClr val="B7B7B7"/>
                </a:solidFill>
              </a:rPr>
              <a:t>It’s okay to use another person’s interpretation of a piece or artistic style as one’s own.</a:t>
            </a:r>
            <a:endParaRPr sz="3600">
              <a:solidFill>
                <a:srgbClr val="B7B7B7"/>
              </a:solidFill>
            </a:endParaRPr>
          </a:p>
        </p:txBody>
      </p:sp>
      <p:sp>
        <p:nvSpPr>
          <p:cNvPr id="247" name="Google Shape;247;p31"/>
          <p:cNvSpPr txBox="1"/>
          <p:nvPr/>
        </p:nvSpPr>
        <p:spPr>
          <a:xfrm rot="-1568616">
            <a:off x="2352888" y="2626402"/>
            <a:ext cx="3629639" cy="113063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6000">
                <a:solidFill>
                  <a:srgbClr val="FF0000"/>
                </a:solidFill>
              </a:rPr>
              <a:t>False</a:t>
            </a:r>
            <a:endParaRPr/>
          </a:p>
        </p:txBody>
      </p:sp>
      <p:sp>
        <p:nvSpPr>
          <p:cNvPr id="248" name="Google Shape;248;p31"/>
          <p:cNvSpPr txBox="1"/>
          <p:nvPr/>
        </p:nvSpPr>
        <p:spPr>
          <a:xfrm>
            <a:off x="455975" y="3994425"/>
            <a:ext cx="8262600" cy="240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It doesn’t matter if you are “borrowing” from someone’s video, play, performance, webpage, email, tweet, post, song, conversation, etc…..if it is not your own idea, it’s plagiarism.</a:t>
            </a:r>
            <a:endParaRPr sz="3000"/>
          </a:p>
          <a:p>
            <a:pPr indent="0" lvl="0" marL="0" rtl="0" algn="l">
              <a:spcBef>
                <a:spcPts val="0"/>
              </a:spcBef>
              <a:spcAft>
                <a:spcPts val="0"/>
              </a:spcAft>
              <a:buClr>
                <a:schemeClr val="dk1"/>
              </a:buClr>
              <a:buSzPts val="1100"/>
              <a:buFont typeface="Arial"/>
              <a:buNone/>
            </a:pPr>
            <a:r>
              <a:rPr lang="en-US" sz="1800">
                <a:solidFill>
                  <a:schemeClr val="dk1"/>
                </a:solidFill>
              </a:rPr>
              <a:t>http://www.plagiarism.org/plagiarism-101</a:t>
            </a:r>
            <a:endParaRPr sz="3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2"/>
          <p:cNvSpPr txBox="1"/>
          <p:nvPr/>
        </p:nvSpPr>
        <p:spPr>
          <a:xfrm>
            <a:off x="1404425" y="1057875"/>
            <a:ext cx="8244300" cy="140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In short…...</a:t>
            </a:r>
            <a:endParaRPr sz="3000"/>
          </a:p>
        </p:txBody>
      </p:sp>
      <p:pic>
        <p:nvPicPr>
          <p:cNvPr id="254" name="Google Shape;254;p32"/>
          <p:cNvPicPr preferRelativeResize="0"/>
          <p:nvPr/>
        </p:nvPicPr>
        <p:blipFill>
          <a:blip r:embed="rId3">
            <a:alphaModFix/>
          </a:blip>
          <a:stretch>
            <a:fillRect/>
          </a:stretch>
        </p:blipFill>
        <p:spPr>
          <a:xfrm>
            <a:off x="474225" y="2241125"/>
            <a:ext cx="7632000" cy="4252100"/>
          </a:xfrm>
          <a:prstGeom prst="rect">
            <a:avLst/>
          </a:prstGeom>
          <a:noFill/>
          <a:ln>
            <a:noFill/>
          </a:ln>
        </p:spPr>
      </p:pic>
      <p:sp>
        <p:nvSpPr>
          <p:cNvPr id="255" name="Google Shape;255;p32"/>
          <p:cNvSpPr txBox="1"/>
          <p:nvPr/>
        </p:nvSpPr>
        <p:spPr>
          <a:xfrm>
            <a:off x="4815200" y="5891100"/>
            <a:ext cx="3957900" cy="96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t>http://libguides.rockhurst.edu/collegereadiness/plagiarism</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5"/>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16" name="Google Shape;116;p15"/>
          <p:cNvSpPr txBox="1"/>
          <p:nvPr/>
        </p:nvSpPr>
        <p:spPr>
          <a:xfrm>
            <a:off x="714300" y="2115750"/>
            <a:ext cx="7715400" cy="36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t>Plagiarism is cutting and pasting a sentence from a website and then changing a few of the words.</a:t>
            </a:r>
            <a:endParaRPr sz="3600"/>
          </a:p>
        </p:txBody>
      </p:sp>
      <p:pic>
        <p:nvPicPr>
          <p:cNvPr id="117" name="Google Shape;117;p15">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118" name="Google Shape;118;p15">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3"/>
          <p:cNvSpPr txBox="1"/>
          <p:nvPr>
            <p:ph type="title"/>
          </p:nvPr>
        </p:nvSpPr>
        <p:spPr>
          <a:xfrm>
            <a:off x="1150937" y="214312"/>
            <a:ext cx="7793037" cy="995362"/>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Tahoma"/>
              <a:buNone/>
            </a:pPr>
            <a:r>
              <a:rPr b="0" i="0" lang="en-US" sz="4400" u="none" cap="none" strike="noStrike">
                <a:solidFill>
                  <a:schemeClr val="dk2"/>
                </a:solidFill>
                <a:latin typeface="Tahoma"/>
                <a:ea typeface="Tahoma"/>
                <a:cs typeface="Tahoma"/>
                <a:sym typeface="Tahoma"/>
              </a:rPr>
              <a:t>What can happen</a:t>
            </a:r>
            <a:endParaRPr/>
          </a:p>
        </p:txBody>
      </p:sp>
      <p:pic>
        <p:nvPicPr>
          <p:cNvPr id="261" name="Google Shape;261;p33"/>
          <p:cNvPicPr preferRelativeResize="0"/>
          <p:nvPr/>
        </p:nvPicPr>
        <p:blipFill>
          <a:blip r:embed="rId3">
            <a:alphaModFix/>
          </a:blip>
          <a:stretch>
            <a:fillRect/>
          </a:stretch>
        </p:blipFill>
        <p:spPr>
          <a:xfrm>
            <a:off x="377925" y="2023200"/>
            <a:ext cx="3585050" cy="3740425"/>
          </a:xfrm>
          <a:prstGeom prst="rect">
            <a:avLst/>
          </a:prstGeom>
          <a:noFill/>
          <a:ln>
            <a:noFill/>
          </a:ln>
        </p:spPr>
      </p:pic>
      <p:sp>
        <p:nvSpPr>
          <p:cNvPr id="262" name="Google Shape;262;p33"/>
          <p:cNvSpPr txBox="1"/>
          <p:nvPr/>
        </p:nvSpPr>
        <p:spPr>
          <a:xfrm>
            <a:off x="237100" y="5909550"/>
            <a:ext cx="3866700" cy="63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https://s-media-cache-ak0.pinimg.com/736x/81/f2/7c/81f27c20bf1e1fd8d75e856e3d8970e0.jpg</a:t>
            </a:r>
            <a:endParaRPr/>
          </a:p>
        </p:txBody>
      </p:sp>
      <p:sp>
        <p:nvSpPr>
          <p:cNvPr id="263" name="Google Shape;263;p33"/>
          <p:cNvSpPr txBox="1"/>
          <p:nvPr/>
        </p:nvSpPr>
        <p:spPr>
          <a:xfrm>
            <a:off x="4103800" y="1209675"/>
            <a:ext cx="4821900" cy="5338200"/>
          </a:xfrm>
          <a:prstGeom prst="rect">
            <a:avLst/>
          </a:prstGeom>
          <a:solidFill>
            <a:srgbClr val="FFFFFF"/>
          </a:solid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US" sz="1800"/>
              <a:t>Reputation could be ruined.</a:t>
            </a:r>
            <a:endParaRPr sz="1800"/>
          </a:p>
          <a:p>
            <a:pPr indent="-342900" lvl="0" marL="457200" rtl="0" algn="l">
              <a:spcBef>
                <a:spcPts val="0"/>
              </a:spcBef>
              <a:spcAft>
                <a:spcPts val="0"/>
              </a:spcAft>
              <a:buSzPts val="1800"/>
              <a:buChar char="●"/>
            </a:pPr>
            <a:r>
              <a:rPr lang="en-US" sz="1800"/>
              <a:t>Public shaming in newspaper articles and social media postings</a:t>
            </a:r>
            <a:endParaRPr sz="1800"/>
          </a:p>
          <a:p>
            <a:pPr indent="-342900" lvl="0" marL="457200" rtl="0" algn="l">
              <a:spcBef>
                <a:spcPts val="0"/>
              </a:spcBef>
              <a:spcAft>
                <a:spcPts val="0"/>
              </a:spcAft>
              <a:buSzPts val="1800"/>
              <a:buChar char="●"/>
            </a:pPr>
            <a:r>
              <a:rPr lang="en-US" sz="1800"/>
              <a:t>Assignment can be rejected</a:t>
            </a:r>
            <a:endParaRPr sz="1800"/>
          </a:p>
          <a:p>
            <a:pPr indent="-342900" lvl="0" marL="457200" rtl="0" algn="l">
              <a:spcBef>
                <a:spcPts val="0"/>
              </a:spcBef>
              <a:spcAft>
                <a:spcPts val="0"/>
              </a:spcAft>
              <a:buSzPts val="1800"/>
              <a:buChar char="●"/>
            </a:pPr>
            <a:r>
              <a:rPr lang="en-US" sz="1800"/>
              <a:t>Failure in the course</a:t>
            </a:r>
            <a:endParaRPr sz="1800"/>
          </a:p>
          <a:p>
            <a:pPr indent="-342900" lvl="0" marL="457200" rtl="0" algn="l">
              <a:spcBef>
                <a:spcPts val="0"/>
              </a:spcBef>
              <a:spcAft>
                <a:spcPts val="0"/>
              </a:spcAft>
              <a:buSzPts val="1800"/>
              <a:buChar char="●"/>
            </a:pPr>
            <a:r>
              <a:rPr lang="en-US" sz="1800"/>
              <a:t>Expulsion from the university or college</a:t>
            </a:r>
            <a:endParaRPr sz="1800"/>
          </a:p>
          <a:p>
            <a:pPr indent="-342900" lvl="0" marL="457200" rtl="0" algn="l">
              <a:spcBef>
                <a:spcPts val="0"/>
              </a:spcBef>
              <a:spcAft>
                <a:spcPts val="0"/>
              </a:spcAft>
              <a:buSzPts val="1800"/>
              <a:buChar char="●"/>
            </a:pPr>
            <a:r>
              <a:rPr lang="en-US" sz="1800"/>
              <a:t>Banned from competition</a:t>
            </a:r>
            <a:endParaRPr sz="1800"/>
          </a:p>
          <a:p>
            <a:pPr indent="-342900" lvl="0" marL="457200" rtl="0" algn="l">
              <a:spcBef>
                <a:spcPts val="0"/>
              </a:spcBef>
              <a:spcAft>
                <a:spcPts val="0"/>
              </a:spcAft>
              <a:buSzPts val="1800"/>
              <a:buChar char="●"/>
            </a:pPr>
            <a:r>
              <a:rPr lang="en-US" sz="1800"/>
              <a:t>Loss of awards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US" sz="1800"/>
              <a:t>Some people have experienced:</a:t>
            </a:r>
            <a:endParaRPr sz="1800"/>
          </a:p>
          <a:p>
            <a:pPr indent="-342900" lvl="0" marL="457200" rtl="0" algn="l">
              <a:spcBef>
                <a:spcPts val="0"/>
              </a:spcBef>
              <a:spcAft>
                <a:spcPts val="0"/>
              </a:spcAft>
              <a:buSzPts val="1800"/>
              <a:buChar char="●"/>
            </a:pPr>
            <a:r>
              <a:rPr lang="en-US" sz="1800"/>
              <a:t>Loss of work and reputation</a:t>
            </a:r>
            <a:endParaRPr sz="1800"/>
          </a:p>
          <a:p>
            <a:pPr indent="-342900" lvl="0" marL="457200" rtl="0" algn="l">
              <a:spcBef>
                <a:spcPts val="0"/>
              </a:spcBef>
              <a:spcAft>
                <a:spcPts val="0"/>
              </a:spcAft>
              <a:buSzPts val="1800"/>
              <a:buChar char="●"/>
            </a:pPr>
            <a:r>
              <a:rPr lang="en-US" sz="1800"/>
              <a:t>Loss of degree</a:t>
            </a:r>
            <a:endParaRPr sz="1800"/>
          </a:p>
          <a:p>
            <a:pPr indent="-342900" lvl="0" marL="457200" rtl="0" algn="l">
              <a:spcBef>
                <a:spcPts val="0"/>
              </a:spcBef>
              <a:spcAft>
                <a:spcPts val="0"/>
              </a:spcAft>
              <a:buSzPts val="1800"/>
              <a:buChar char="●"/>
            </a:pPr>
            <a:r>
              <a:rPr lang="en-US" sz="1800"/>
              <a:t>Fines, sometimes in the thousand dollar range.</a:t>
            </a:r>
            <a:endParaRPr sz="1800"/>
          </a:p>
          <a:p>
            <a:pPr indent="-342900" lvl="0" marL="457200" rtl="0" algn="l">
              <a:spcBef>
                <a:spcPts val="0"/>
              </a:spcBef>
              <a:spcAft>
                <a:spcPts val="0"/>
              </a:spcAft>
              <a:buSzPts val="1800"/>
              <a:buChar char="●"/>
            </a:pPr>
            <a:r>
              <a:rPr lang="en-US" sz="1800"/>
              <a:t>Loss of prestigious awards</a:t>
            </a:r>
            <a:endParaRPr sz="1800"/>
          </a:p>
          <a:p>
            <a:pPr indent="-342900" lvl="0" marL="457200" rtl="0" algn="l">
              <a:spcBef>
                <a:spcPts val="0"/>
              </a:spcBef>
              <a:spcAft>
                <a:spcPts val="0"/>
              </a:spcAft>
              <a:buSzPts val="1800"/>
              <a:buChar char="●"/>
            </a:pPr>
            <a:r>
              <a:rPr lang="en-US" sz="1800"/>
              <a:t>Broken contracts</a:t>
            </a:r>
            <a:endParaRPr sz="1800"/>
          </a:p>
          <a:p>
            <a:pPr indent="0" lvl="0" marL="0" rtl="0" algn="l">
              <a:spcBef>
                <a:spcPts val="0"/>
              </a:spcBef>
              <a:spcAft>
                <a:spcPts val="0"/>
              </a:spcAft>
              <a:buNone/>
            </a:pPr>
            <a:r>
              <a:t/>
            </a:r>
            <a:endParaRPr sz="18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4"/>
          <p:cNvSpPr txBox="1"/>
          <p:nvPr>
            <p:ph type="title"/>
          </p:nvPr>
        </p:nvSpPr>
        <p:spPr>
          <a:xfrm>
            <a:off x="381000" y="457200"/>
            <a:ext cx="8385300" cy="7101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Tahoma"/>
              <a:buNone/>
            </a:pPr>
            <a:r>
              <a:rPr b="0" i="0" lang="en-US" sz="4400" u="none" cap="none" strike="noStrike">
                <a:solidFill>
                  <a:schemeClr val="dk2"/>
                </a:solidFill>
                <a:latin typeface="Tahoma"/>
                <a:ea typeface="Tahoma"/>
                <a:cs typeface="Tahoma"/>
                <a:sym typeface="Tahoma"/>
              </a:rPr>
              <a:t>Examples</a:t>
            </a:r>
            <a:endParaRPr/>
          </a:p>
        </p:txBody>
      </p:sp>
      <p:sp>
        <p:nvSpPr>
          <p:cNvPr id="269" name="Google Shape;269;p34"/>
          <p:cNvSpPr txBox="1"/>
          <p:nvPr>
            <p:ph idx="1" type="body"/>
          </p:nvPr>
        </p:nvSpPr>
        <p:spPr>
          <a:xfrm>
            <a:off x="762000" y="1459150"/>
            <a:ext cx="8007300" cy="4941600"/>
          </a:xfrm>
          <a:prstGeom prst="rect">
            <a:avLst/>
          </a:prstGeom>
          <a:solidFill>
            <a:srgbClr val="FFFFFF"/>
          </a:solid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0000FF"/>
              </a:buClr>
              <a:buSzPts val="1200"/>
              <a:buFont typeface="Noto Symbol"/>
              <a:buChar char="●"/>
            </a:pPr>
            <a:r>
              <a:rPr b="0" i="0" lang="en-US" sz="2000" u="none" cap="none" strike="noStrike">
                <a:solidFill>
                  <a:schemeClr val="dk1"/>
                </a:solidFill>
                <a:latin typeface="Times New Roman"/>
                <a:ea typeface="Times New Roman"/>
                <a:cs typeface="Times New Roman"/>
                <a:sym typeface="Times New Roman"/>
              </a:rPr>
              <a:t>Damaged the reputation of University of North Carolina star football player.</a:t>
            </a:r>
            <a:endParaRPr/>
          </a:p>
          <a:p>
            <a:pPr indent="-285750" lvl="1" marL="742950" marR="0" rtl="0" algn="l">
              <a:lnSpc>
                <a:spcPct val="90000"/>
              </a:lnSpc>
              <a:spcBef>
                <a:spcPts val="320"/>
              </a:spcBef>
              <a:spcAft>
                <a:spcPts val="0"/>
              </a:spcAft>
              <a:buClr>
                <a:schemeClr val="hlink"/>
              </a:buClr>
              <a:buSzPts val="880"/>
              <a:buFont typeface="Noto Symbol"/>
              <a:buChar char="○"/>
            </a:pPr>
            <a:r>
              <a:rPr b="0" i="0" lang="en-US" sz="1600" u="sng" cap="none" strike="noStrike">
                <a:solidFill>
                  <a:schemeClr val="hlink"/>
                </a:solidFill>
                <a:latin typeface="Tahoma"/>
                <a:ea typeface="Tahoma"/>
                <a:cs typeface="Tahoma"/>
                <a:sym typeface="Tahoma"/>
                <a:hlinkClick r:id="rId3"/>
              </a:rPr>
              <a:t>http://sports.yahoo.com/blogs/ncaaf-dr-saturday/unc-erik-highsmith-caught-plagiarizing-11-olds-011818599--ncaaf.html</a:t>
            </a:r>
            <a:endParaRPr/>
          </a:p>
          <a:p>
            <a:pPr indent="-266700" lvl="0" marL="342900" marR="0" rtl="0" algn="l">
              <a:lnSpc>
                <a:spcPct val="90000"/>
              </a:lnSpc>
              <a:spcBef>
                <a:spcPts val="400"/>
              </a:spcBef>
              <a:spcAft>
                <a:spcPts val="0"/>
              </a:spcAft>
              <a:buClr>
                <a:schemeClr val="folHlink"/>
              </a:buClr>
              <a:buSzPts val="1200"/>
              <a:buFont typeface="Noto Symbol"/>
              <a:buNone/>
            </a:pPr>
            <a:r>
              <a:t/>
            </a:r>
            <a:endParaRPr b="0" i="0" sz="2000" u="none" cap="none" strike="noStrike">
              <a:solidFill>
                <a:schemeClr val="dk1"/>
              </a:solidFill>
              <a:latin typeface="Times New Roman"/>
              <a:ea typeface="Times New Roman"/>
              <a:cs typeface="Times New Roman"/>
              <a:sym typeface="Times New Roman"/>
            </a:endParaRPr>
          </a:p>
          <a:p>
            <a:pPr indent="-342900" lvl="0" marL="342900" marR="0" rtl="0" algn="l">
              <a:lnSpc>
                <a:spcPct val="90000"/>
              </a:lnSpc>
              <a:spcBef>
                <a:spcPts val="400"/>
              </a:spcBef>
              <a:spcAft>
                <a:spcPts val="0"/>
              </a:spcAft>
              <a:buClr>
                <a:srgbClr val="0000FF"/>
              </a:buClr>
              <a:buSzPts val="1200"/>
              <a:buFont typeface="Noto Symbol"/>
              <a:buChar char="●"/>
            </a:pPr>
            <a:r>
              <a:rPr b="0" i="0" lang="en-US" sz="2000" u="none" cap="none" strike="noStrike">
                <a:solidFill>
                  <a:schemeClr val="dk1"/>
                </a:solidFill>
                <a:latin typeface="Times New Roman"/>
                <a:ea typeface="Times New Roman"/>
                <a:cs typeface="Times New Roman"/>
                <a:sym typeface="Times New Roman"/>
              </a:rPr>
              <a:t>CNN reporter Fareed Zakaria and Fox News pund</a:t>
            </a:r>
            <a:r>
              <a:rPr lang="en-US" sz="2000">
                <a:solidFill>
                  <a:schemeClr val="dk1"/>
                </a:solidFill>
                <a:latin typeface="Times New Roman"/>
                <a:ea typeface="Times New Roman"/>
                <a:cs typeface="Times New Roman"/>
                <a:sym typeface="Times New Roman"/>
              </a:rPr>
              <a:t>i</a:t>
            </a:r>
            <a:r>
              <a:rPr b="0" i="0" lang="en-US" sz="2000" u="none" cap="none" strike="noStrike">
                <a:solidFill>
                  <a:schemeClr val="dk1"/>
                </a:solidFill>
                <a:latin typeface="Times New Roman"/>
                <a:ea typeface="Times New Roman"/>
                <a:cs typeface="Times New Roman"/>
                <a:sym typeface="Times New Roman"/>
              </a:rPr>
              <a:t>t Juan Williams both were caught and had to public</a:t>
            </a:r>
            <a:r>
              <a:rPr lang="en-US" sz="2000">
                <a:solidFill>
                  <a:schemeClr val="dk1"/>
                </a:solidFill>
                <a:latin typeface="Times New Roman"/>
                <a:ea typeface="Times New Roman"/>
                <a:cs typeface="Times New Roman"/>
                <a:sym typeface="Times New Roman"/>
              </a:rPr>
              <a:t>l</a:t>
            </a:r>
            <a:r>
              <a:rPr b="0" i="0" lang="en-US" sz="2000" u="none" cap="none" strike="noStrike">
                <a:solidFill>
                  <a:schemeClr val="dk1"/>
                </a:solidFill>
                <a:latin typeface="Times New Roman"/>
                <a:ea typeface="Times New Roman"/>
                <a:cs typeface="Times New Roman"/>
                <a:sym typeface="Times New Roman"/>
              </a:rPr>
              <a:t>y apologize for plagiarism.</a:t>
            </a:r>
            <a:endParaRPr/>
          </a:p>
          <a:p>
            <a:pPr indent="-266700" lvl="0" marL="342900" marR="0" rtl="0" algn="l">
              <a:lnSpc>
                <a:spcPct val="90000"/>
              </a:lnSpc>
              <a:spcBef>
                <a:spcPts val="400"/>
              </a:spcBef>
              <a:spcAft>
                <a:spcPts val="0"/>
              </a:spcAft>
              <a:buClr>
                <a:schemeClr val="folHlink"/>
              </a:buClr>
              <a:buSzPts val="1200"/>
              <a:buFont typeface="Noto Symbol"/>
              <a:buNone/>
            </a:pPr>
            <a:r>
              <a:t/>
            </a:r>
            <a:endParaRPr b="0" i="0" sz="2000" u="none" cap="none" strike="noStrike">
              <a:solidFill>
                <a:schemeClr val="dk1"/>
              </a:solidFill>
              <a:latin typeface="Times New Roman"/>
              <a:ea typeface="Times New Roman"/>
              <a:cs typeface="Times New Roman"/>
              <a:sym typeface="Times New Roman"/>
            </a:endParaRPr>
          </a:p>
          <a:p>
            <a:pPr indent="-342900" lvl="0" marL="342900" marR="0" rtl="0" algn="l">
              <a:lnSpc>
                <a:spcPct val="90000"/>
              </a:lnSpc>
              <a:spcBef>
                <a:spcPts val="400"/>
              </a:spcBef>
              <a:spcAft>
                <a:spcPts val="0"/>
              </a:spcAft>
              <a:buClr>
                <a:srgbClr val="0000FF"/>
              </a:buClr>
              <a:buSzPts val="1200"/>
              <a:buFont typeface="Noto Symbol"/>
              <a:buChar char="●"/>
            </a:pPr>
            <a:r>
              <a:rPr b="0" i="0" lang="en-US" sz="2000" u="none" cap="none" strike="noStrike">
                <a:solidFill>
                  <a:schemeClr val="dk1"/>
                </a:solidFill>
                <a:latin typeface="Times New Roman"/>
                <a:ea typeface="Times New Roman"/>
                <a:cs typeface="Times New Roman"/>
                <a:sym typeface="Times New Roman"/>
              </a:rPr>
              <a:t>Kaavya Viswanathan’s first novel</a:t>
            </a:r>
            <a:r>
              <a:rPr lang="en-US" sz="2000">
                <a:solidFill>
                  <a:schemeClr val="dk1"/>
                </a:solidFill>
                <a:latin typeface="Times New Roman"/>
                <a:ea typeface="Times New Roman"/>
                <a:cs typeface="Times New Roman"/>
                <a:sym typeface="Times New Roman"/>
              </a:rPr>
              <a:t> </a:t>
            </a:r>
            <a:r>
              <a:rPr b="0" i="0" lang="en-US" sz="2000" u="none" cap="none" strike="noStrike">
                <a:solidFill>
                  <a:schemeClr val="dk1"/>
                </a:solidFill>
                <a:latin typeface="Times New Roman"/>
                <a:ea typeface="Times New Roman"/>
                <a:cs typeface="Times New Roman"/>
                <a:sym typeface="Times New Roman"/>
              </a:rPr>
              <a:t>and book deal was subsequently withdrawn after it was discovered she had plagiarized at least five other books.</a:t>
            </a:r>
            <a:endParaRPr b="0" i="0" sz="2000" u="none" cap="none" strike="noStrike">
              <a:solidFill>
                <a:schemeClr val="dk1"/>
              </a:solidFill>
              <a:latin typeface="Times New Roman"/>
              <a:ea typeface="Times New Roman"/>
              <a:cs typeface="Times New Roman"/>
              <a:sym typeface="Times New Roman"/>
            </a:endParaRPr>
          </a:p>
          <a:p>
            <a:pPr indent="0" lvl="0" marL="0" marR="0" rtl="0" algn="l">
              <a:lnSpc>
                <a:spcPct val="90000"/>
              </a:lnSpc>
              <a:spcBef>
                <a:spcPts val="400"/>
              </a:spcBef>
              <a:spcAft>
                <a:spcPts val="0"/>
              </a:spcAft>
              <a:buNone/>
            </a:pPr>
            <a:r>
              <a:t/>
            </a:r>
            <a:endParaRPr sz="2000">
              <a:solidFill>
                <a:schemeClr val="dk1"/>
              </a:solidFill>
              <a:latin typeface="Times New Roman"/>
              <a:ea typeface="Times New Roman"/>
              <a:cs typeface="Times New Roman"/>
              <a:sym typeface="Times New Roman"/>
            </a:endParaRPr>
          </a:p>
          <a:p>
            <a:pPr indent="-342900" lvl="0" marL="342900" marR="0" rtl="0" algn="l">
              <a:lnSpc>
                <a:spcPct val="90000"/>
              </a:lnSpc>
              <a:spcBef>
                <a:spcPts val="400"/>
              </a:spcBef>
              <a:spcAft>
                <a:spcPts val="0"/>
              </a:spcAft>
              <a:buClr>
                <a:srgbClr val="0000FF"/>
              </a:buClr>
              <a:buSzPts val="1200"/>
              <a:buFont typeface="Times New Roman"/>
              <a:buChar char="●"/>
            </a:pPr>
            <a:r>
              <a:rPr lang="en-US" sz="2000">
                <a:solidFill>
                  <a:schemeClr val="dk1"/>
                </a:solidFill>
                <a:latin typeface="Times New Roman"/>
                <a:ea typeface="Times New Roman"/>
                <a:cs typeface="Times New Roman"/>
                <a:sym typeface="Times New Roman"/>
              </a:rPr>
              <a:t>Robin Thicke and Pharrell Williams were ordered to pay millions to the Marvin Gaye estate after being sued for Blurred Lines plagiarism.</a:t>
            </a:r>
            <a:endParaRPr sz="2000">
              <a:solidFill>
                <a:schemeClr val="dk1"/>
              </a:solidFill>
              <a:latin typeface="Times New Roman"/>
              <a:ea typeface="Times New Roman"/>
              <a:cs typeface="Times New Roman"/>
              <a:sym typeface="Times New Roman"/>
            </a:endParaRPr>
          </a:p>
          <a:p>
            <a:pPr indent="-342900" lvl="0" marL="342900" marR="0" rtl="0" algn="l">
              <a:lnSpc>
                <a:spcPct val="90000"/>
              </a:lnSpc>
              <a:spcBef>
                <a:spcPts val="400"/>
              </a:spcBef>
              <a:spcAft>
                <a:spcPts val="0"/>
              </a:spcAft>
              <a:buClr>
                <a:schemeClr val="folHlink"/>
              </a:buClr>
              <a:buFont typeface="Noto Symbol"/>
              <a:buNone/>
            </a:pPr>
            <a:r>
              <a:t/>
            </a:r>
            <a:endParaRPr b="0" i="0" sz="2000" u="none" cap="none" strike="noStrike">
              <a:solidFill>
                <a:schemeClr val="dk1"/>
              </a:solidFill>
              <a:latin typeface="Times New Roman"/>
              <a:ea typeface="Times New Roman"/>
              <a:cs typeface="Times New Roman"/>
              <a:sym typeface="Times New Roman"/>
            </a:endParaRPr>
          </a:p>
          <a:p>
            <a:pPr indent="-266700" lvl="0" marL="342900" marR="0" rtl="0" algn="l">
              <a:lnSpc>
                <a:spcPct val="90000"/>
              </a:lnSpc>
              <a:spcBef>
                <a:spcPts val="400"/>
              </a:spcBef>
              <a:spcAft>
                <a:spcPts val="0"/>
              </a:spcAft>
              <a:buClr>
                <a:schemeClr val="folHlink"/>
              </a:buClr>
              <a:buSzPts val="1200"/>
              <a:buFont typeface="Noto Symbol"/>
              <a:buNone/>
            </a:pPr>
            <a:r>
              <a:t/>
            </a:r>
            <a:endParaRPr b="0" i="0" sz="2000" u="none" cap="none" strike="noStrike">
              <a:solidFill>
                <a:schemeClr val="dk1"/>
              </a:solidFill>
              <a:latin typeface="Times New Roman"/>
              <a:ea typeface="Times New Roman"/>
              <a:cs typeface="Times New Roman"/>
              <a:sym typeface="Times New Roman"/>
            </a:endParaRPr>
          </a:p>
          <a:p>
            <a:pPr indent="-266700" lvl="0" marL="342900" marR="0" rtl="0" algn="l">
              <a:spcBef>
                <a:spcPts val="400"/>
              </a:spcBef>
              <a:spcAft>
                <a:spcPts val="0"/>
              </a:spcAft>
              <a:buClr>
                <a:schemeClr val="folHlink"/>
              </a:buClr>
              <a:buSzPts val="1200"/>
              <a:buFont typeface="Noto Symbol"/>
              <a:buNone/>
            </a:pPr>
            <a:r>
              <a:t/>
            </a:r>
            <a:endParaRPr b="0" i="0" sz="20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5"/>
          <p:cNvSpPr txBox="1"/>
          <p:nvPr>
            <p:ph type="title"/>
          </p:nvPr>
        </p:nvSpPr>
        <p:spPr>
          <a:xfrm>
            <a:off x="381000" y="457200"/>
            <a:ext cx="8385300" cy="7101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Tahoma"/>
              <a:buNone/>
            </a:pPr>
            <a:r>
              <a:rPr lang="en-US" sz="4400">
                <a:solidFill>
                  <a:schemeClr val="dk2"/>
                </a:solidFill>
                <a:latin typeface="Tahoma"/>
                <a:ea typeface="Tahoma"/>
                <a:cs typeface="Tahoma"/>
                <a:sym typeface="Tahoma"/>
              </a:rPr>
              <a:t>More e</a:t>
            </a:r>
            <a:r>
              <a:rPr b="0" i="0" lang="en-US" sz="4400" u="none" cap="none" strike="noStrike">
                <a:solidFill>
                  <a:schemeClr val="dk2"/>
                </a:solidFill>
                <a:latin typeface="Tahoma"/>
                <a:ea typeface="Tahoma"/>
                <a:cs typeface="Tahoma"/>
                <a:sym typeface="Tahoma"/>
              </a:rPr>
              <a:t>xamples</a:t>
            </a:r>
            <a:endParaRPr/>
          </a:p>
        </p:txBody>
      </p:sp>
      <p:sp>
        <p:nvSpPr>
          <p:cNvPr id="275" name="Google Shape;275;p35"/>
          <p:cNvSpPr txBox="1"/>
          <p:nvPr>
            <p:ph idx="1" type="body"/>
          </p:nvPr>
        </p:nvSpPr>
        <p:spPr>
          <a:xfrm>
            <a:off x="762000" y="1459150"/>
            <a:ext cx="8007300" cy="4941600"/>
          </a:xfrm>
          <a:prstGeom prst="rect">
            <a:avLst/>
          </a:prstGeom>
          <a:solidFill>
            <a:srgbClr val="FFFFFF"/>
          </a:solid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0000FF"/>
              </a:buClr>
              <a:buSzPts val="1200"/>
              <a:buFont typeface="Noto Symbol"/>
              <a:buChar char="●"/>
            </a:pPr>
            <a:r>
              <a:rPr lang="en-US" sz="2000">
                <a:solidFill>
                  <a:schemeClr val="dk1"/>
                </a:solidFill>
                <a:latin typeface="Times New Roman"/>
                <a:ea typeface="Times New Roman"/>
                <a:cs typeface="Times New Roman"/>
                <a:sym typeface="Times New Roman"/>
              </a:rPr>
              <a:t>Two of German Chancellor Merkle’s cabinet members have had to step down after reports of plagiarism scandals involving published articles.</a:t>
            </a:r>
            <a:endParaRPr/>
          </a:p>
          <a:p>
            <a:pPr indent="-266700" lvl="0" marL="342900" marR="0" rtl="0" algn="l">
              <a:lnSpc>
                <a:spcPct val="90000"/>
              </a:lnSpc>
              <a:spcBef>
                <a:spcPts val="400"/>
              </a:spcBef>
              <a:spcAft>
                <a:spcPts val="0"/>
              </a:spcAft>
              <a:buClr>
                <a:schemeClr val="folHlink"/>
              </a:buClr>
              <a:buSzPts val="1200"/>
              <a:buFont typeface="Noto Symbol"/>
              <a:buNone/>
            </a:pPr>
            <a:r>
              <a:t/>
            </a:r>
            <a:endParaRPr b="0" i="0" sz="2000" u="none" cap="none" strike="noStrike">
              <a:solidFill>
                <a:schemeClr val="dk1"/>
              </a:solidFill>
              <a:latin typeface="Times New Roman"/>
              <a:ea typeface="Times New Roman"/>
              <a:cs typeface="Times New Roman"/>
              <a:sym typeface="Times New Roman"/>
            </a:endParaRPr>
          </a:p>
          <a:p>
            <a:pPr indent="-342900" lvl="0" marL="342900" marR="0" rtl="0" algn="l">
              <a:lnSpc>
                <a:spcPct val="90000"/>
              </a:lnSpc>
              <a:spcBef>
                <a:spcPts val="400"/>
              </a:spcBef>
              <a:spcAft>
                <a:spcPts val="0"/>
              </a:spcAft>
              <a:buClr>
                <a:srgbClr val="0000FF"/>
              </a:buClr>
              <a:buSzPts val="1200"/>
              <a:buFont typeface="Noto Symbol"/>
              <a:buChar char="●"/>
            </a:pPr>
            <a:r>
              <a:rPr lang="en-US" sz="2000">
                <a:solidFill>
                  <a:schemeClr val="dk1"/>
                </a:solidFill>
                <a:latin typeface="Times New Roman"/>
                <a:ea typeface="Times New Roman"/>
                <a:cs typeface="Times New Roman"/>
                <a:sym typeface="Times New Roman"/>
              </a:rPr>
              <a:t>9 students at Emporia State University were discovered to have plagiarized assignments and punished with 4 failing the assignment, 3 failing the course and </a:t>
            </a:r>
            <a:r>
              <a:rPr b="1" lang="en-US" sz="2000">
                <a:solidFill>
                  <a:schemeClr val="dk1"/>
                </a:solidFill>
                <a:latin typeface="Times New Roman"/>
                <a:ea typeface="Times New Roman"/>
                <a:cs typeface="Times New Roman"/>
                <a:sym typeface="Times New Roman"/>
              </a:rPr>
              <a:t>2 being expelled</a:t>
            </a:r>
            <a:r>
              <a:rPr b="0" i="0" lang="en-US" sz="2000" u="none" cap="none" strike="noStrike">
                <a:solidFill>
                  <a:schemeClr val="dk1"/>
                </a:solidFill>
                <a:latin typeface="Times New Roman"/>
                <a:ea typeface="Times New Roman"/>
                <a:cs typeface="Times New Roman"/>
                <a:sym typeface="Times New Roman"/>
              </a:rPr>
              <a:t>.</a:t>
            </a:r>
            <a:endParaRPr/>
          </a:p>
          <a:p>
            <a:pPr indent="-266700" lvl="0" marL="342900" marR="0" rtl="0" algn="l">
              <a:lnSpc>
                <a:spcPct val="90000"/>
              </a:lnSpc>
              <a:spcBef>
                <a:spcPts val="400"/>
              </a:spcBef>
              <a:spcAft>
                <a:spcPts val="0"/>
              </a:spcAft>
              <a:buClr>
                <a:schemeClr val="folHlink"/>
              </a:buClr>
              <a:buSzPts val="1200"/>
              <a:buFont typeface="Noto Symbol"/>
              <a:buNone/>
            </a:pPr>
            <a:r>
              <a:t/>
            </a:r>
            <a:endParaRPr b="0" i="0" sz="2000" u="none" cap="none" strike="noStrike">
              <a:solidFill>
                <a:schemeClr val="dk1"/>
              </a:solidFill>
              <a:latin typeface="Times New Roman"/>
              <a:ea typeface="Times New Roman"/>
              <a:cs typeface="Times New Roman"/>
              <a:sym typeface="Times New Roman"/>
            </a:endParaRPr>
          </a:p>
          <a:p>
            <a:pPr indent="-342900" lvl="0" marL="342900" marR="0" rtl="0" algn="l">
              <a:lnSpc>
                <a:spcPct val="90000"/>
              </a:lnSpc>
              <a:spcBef>
                <a:spcPts val="400"/>
              </a:spcBef>
              <a:spcAft>
                <a:spcPts val="0"/>
              </a:spcAft>
              <a:buClr>
                <a:srgbClr val="0000FF"/>
              </a:buClr>
              <a:buSzPts val="1200"/>
              <a:buFont typeface="Noto Symbol"/>
              <a:buChar char="●"/>
            </a:pPr>
            <a:r>
              <a:rPr lang="en-US" sz="2000">
                <a:solidFill>
                  <a:schemeClr val="dk1"/>
                </a:solidFill>
                <a:latin typeface="Times New Roman"/>
                <a:ea typeface="Times New Roman"/>
                <a:cs typeface="Times New Roman"/>
                <a:sym typeface="Times New Roman"/>
              </a:rPr>
              <a:t>A Florida high school principal found himself in hot water for plagiarizing a speech for graduation he had found on Youtube. </a:t>
            </a:r>
            <a:endParaRPr b="0" i="0" sz="2000" u="none" cap="none" strike="noStrike">
              <a:solidFill>
                <a:schemeClr val="dk1"/>
              </a:solidFill>
              <a:latin typeface="Times New Roman"/>
              <a:ea typeface="Times New Roman"/>
              <a:cs typeface="Times New Roman"/>
              <a:sym typeface="Times New Roman"/>
            </a:endParaRPr>
          </a:p>
          <a:p>
            <a:pPr indent="0" lvl="0" marL="0" marR="0" rtl="0" algn="l">
              <a:lnSpc>
                <a:spcPct val="90000"/>
              </a:lnSpc>
              <a:spcBef>
                <a:spcPts val="400"/>
              </a:spcBef>
              <a:spcAft>
                <a:spcPts val="0"/>
              </a:spcAft>
              <a:buNone/>
            </a:pPr>
            <a:r>
              <a:t/>
            </a:r>
            <a:endParaRPr sz="2000">
              <a:solidFill>
                <a:schemeClr val="dk1"/>
              </a:solidFill>
              <a:latin typeface="Times New Roman"/>
              <a:ea typeface="Times New Roman"/>
              <a:cs typeface="Times New Roman"/>
              <a:sym typeface="Times New Roman"/>
            </a:endParaRPr>
          </a:p>
          <a:p>
            <a:pPr indent="-342900" lvl="0" marL="342900" marR="0" rtl="0" algn="l">
              <a:lnSpc>
                <a:spcPct val="90000"/>
              </a:lnSpc>
              <a:spcBef>
                <a:spcPts val="400"/>
              </a:spcBef>
              <a:spcAft>
                <a:spcPts val="0"/>
              </a:spcAft>
              <a:buClr>
                <a:srgbClr val="0000FF"/>
              </a:buClr>
              <a:buSzPts val="1200"/>
              <a:buFont typeface="Times New Roman"/>
              <a:buChar char="●"/>
            </a:pPr>
            <a:r>
              <a:rPr lang="en-US" sz="2000">
                <a:solidFill>
                  <a:schemeClr val="dk1"/>
                </a:solidFill>
                <a:latin typeface="Times New Roman"/>
                <a:ea typeface="Times New Roman"/>
                <a:cs typeface="Times New Roman"/>
                <a:sym typeface="Times New Roman"/>
              </a:rPr>
              <a:t>The winner of “Ellen’s Design Challenge” on HGTV, Tim McClellan was caught plagiarizing his final project. The television show disqualified him live on National TV and awarded the prize instead to the runner-up.</a:t>
            </a:r>
            <a:endParaRPr sz="2000">
              <a:solidFill>
                <a:schemeClr val="dk1"/>
              </a:solidFill>
              <a:latin typeface="Times New Roman"/>
              <a:ea typeface="Times New Roman"/>
              <a:cs typeface="Times New Roman"/>
              <a:sym typeface="Times New Roman"/>
            </a:endParaRPr>
          </a:p>
          <a:p>
            <a:pPr indent="-342900" lvl="0" marL="342900" marR="0" rtl="0" algn="l">
              <a:lnSpc>
                <a:spcPct val="90000"/>
              </a:lnSpc>
              <a:spcBef>
                <a:spcPts val="400"/>
              </a:spcBef>
              <a:spcAft>
                <a:spcPts val="0"/>
              </a:spcAft>
              <a:buClr>
                <a:schemeClr val="folHlink"/>
              </a:buClr>
              <a:buFont typeface="Noto Symbol"/>
              <a:buNone/>
            </a:pPr>
            <a:r>
              <a:t/>
            </a:r>
            <a:endParaRPr b="0" i="0" sz="2000" u="none" cap="none" strike="noStrike">
              <a:solidFill>
                <a:schemeClr val="dk1"/>
              </a:solidFill>
              <a:latin typeface="Times New Roman"/>
              <a:ea typeface="Times New Roman"/>
              <a:cs typeface="Times New Roman"/>
              <a:sym typeface="Times New Roman"/>
            </a:endParaRPr>
          </a:p>
          <a:p>
            <a:pPr indent="-266700" lvl="0" marL="342900" marR="0" rtl="0" algn="l">
              <a:lnSpc>
                <a:spcPct val="90000"/>
              </a:lnSpc>
              <a:spcBef>
                <a:spcPts val="400"/>
              </a:spcBef>
              <a:spcAft>
                <a:spcPts val="0"/>
              </a:spcAft>
              <a:buClr>
                <a:schemeClr val="folHlink"/>
              </a:buClr>
              <a:buSzPts val="1200"/>
              <a:buFont typeface="Noto Symbol"/>
              <a:buNone/>
            </a:pPr>
            <a:r>
              <a:t/>
            </a:r>
            <a:endParaRPr b="0" i="0" sz="2000" u="none" cap="none" strike="noStrike">
              <a:solidFill>
                <a:schemeClr val="dk1"/>
              </a:solidFill>
              <a:latin typeface="Times New Roman"/>
              <a:ea typeface="Times New Roman"/>
              <a:cs typeface="Times New Roman"/>
              <a:sym typeface="Times New Roman"/>
            </a:endParaRPr>
          </a:p>
          <a:p>
            <a:pPr indent="-266700" lvl="0" marL="342900" marR="0" rtl="0" algn="l">
              <a:spcBef>
                <a:spcPts val="400"/>
              </a:spcBef>
              <a:spcAft>
                <a:spcPts val="0"/>
              </a:spcAft>
              <a:buClr>
                <a:schemeClr val="folHlink"/>
              </a:buClr>
              <a:buSzPts val="1200"/>
              <a:buFont typeface="Noto Symbol"/>
              <a:buNone/>
            </a:pPr>
            <a:r>
              <a:t/>
            </a:r>
            <a:endParaRPr b="0" i="0" sz="20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6"/>
          <p:cNvSpPr txBox="1"/>
          <p:nvPr>
            <p:ph type="title"/>
          </p:nvPr>
        </p:nvSpPr>
        <p:spPr>
          <a:xfrm>
            <a:off x="981075" y="228600"/>
            <a:ext cx="7248525"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Tahoma"/>
              <a:buNone/>
            </a:pPr>
            <a:r>
              <a:rPr b="0" i="0" lang="en-US" sz="4000" u="none" cap="none" strike="noStrike">
                <a:solidFill>
                  <a:schemeClr val="dk2"/>
                </a:solidFill>
                <a:latin typeface="Tahoma"/>
                <a:ea typeface="Tahoma"/>
                <a:cs typeface="Tahoma"/>
                <a:sym typeface="Tahoma"/>
              </a:rPr>
              <a:t>What’s So Wrong with Plagiarism?</a:t>
            </a:r>
            <a:endParaRPr/>
          </a:p>
        </p:txBody>
      </p:sp>
      <p:sp>
        <p:nvSpPr>
          <p:cNvPr id="281" name="Google Shape;281;p36"/>
          <p:cNvSpPr txBox="1"/>
          <p:nvPr>
            <p:ph idx="1" type="body"/>
          </p:nvPr>
        </p:nvSpPr>
        <p:spPr>
          <a:xfrm>
            <a:off x="990600" y="2057400"/>
            <a:ext cx="7315200" cy="434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200"/>
              <a:buFont typeface="Noto Symbol"/>
              <a:buChar char="■"/>
            </a:pPr>
            <a:r>
              <a:rPr b="0" i="0" lang="en-US" sz="2000" u="none" cap="none" strike="noStrike">
                <a:solidFill>
                  <a:schemeClr val="dk1"/>
                </a:solidFill>
                <a:latin typeface="Tahoma"/>
                <a:ea typeface="Tahoma"/>
                <a:cs typeface="Tahoma"/>
                <a:sym typeface="Tahoma"/>
              </a:rPr>
              <a:t>What if:</a:t>
            </a:r>
            <a:endParaRPr/>
          </a:p>
          <a:p>
            <a:pPr indent="-285750" lvl="1" marL="742950" marR="0" rtl="0" algn="l">
              <a:lnSpc>
                <a:spcPct val="100000"/>
              </a:lnSpc>
              <a:spcBef>
                <a:spcPts val="400"/>
              </a:spcBef>
              <a:spcAft>
                <a:spcPts val="0"/>
              </a:spcAft>
              <a:buClr>
                <a:schemeClr val="hlink"/>
              </a:buClr>
              <a:buSzPts val="1100"/>
              <a:buFont typeface="Noto Symbol"/>
              <a:buChar char="■"/>
            </a:pPr>
            <a:r>
              <a:rPr b="0" i="0" lang="en-US" sz="2000" u="none" cap="none" strike="noStrike">
                <a:solidFill>
                  <a:schemeClr val="dk1"/>
                </a:solidFill>
                <a:latin typeface="Tahoma"/>
                <a:ea typeface="Tahoma"/>
                <a:cs typeface="Tahoma"/>
                <a:sym typeface="Tahoma"/>
              </a:rPr>
              <a:t>Your architect cheated his way through math class.  Will your new home be safe?</a:t>
            </a:r>
            <a:endParaRPr/>
          </a:p>
          <a:p>
            <a:pPr indent="-285750" lvl="1" marL="742950" marR="0" rtl="0" algn="l">
              <a:lnSpc>
                <a:spcPct val="100000"/>
              </a:lnSpc>
              <a:spcBef>
                <a:spcPts val="400"/>
              </a:spcBef>
              <a:spcAft>
                <a:spcPts val="0"/>
              </a:spcAft>
              <a:buClr>
                <a:schemeClr val="hlink"/>
              </a:buClr>
              <a:buSzPts val="1100"/>
              <a:buFont typeface="Noto Symbol"/>
              <a:buChar char="■"/>
            </a:pPr>
            <a:r>
              <a:rPr b="0" i="0" lang="en-US" sz="2000" u="none" cap="none" strike="noStrike">
                <a:solidFill>
                  <a:schemeClr val="dk1"/>
                </a:solidFill>
                <a:latin typeface="Tahoma"/>
                <a:ea typeface="Tahoma"/>
                <a:cs typeface="Tahoma"/>
                <a:sym typeface="Tahoma"/>
              </a:rPr>
              <a:t>Your lawyer paid for a copy of the bar exam to study.  Will the contract she wrote for you stand up in court?</a:t>
            </a:r>
            <a:endParaRPr/>
          </a:p>
          <a:p>
            <a:pPr indent="-285750" lvl="1" marL="742950" marR="0" rtl="0" algn="l">
              <a:lnSpc>
                <a:spcPct val="100000"/>
              </a:lnSpc>
              <a:spcBef>
                <a:spcPts val="400"/>
              </a:spcBef>
              <a:spcAft>
                <a:spcPts val="0"/>
              </a:spcAft>
              <a:buClr>
                <a:schemeClr val="hlink"/>
              </a:buClr>
              <a:buSzPts val="1100"/>
              <a:buFont typeface="Noto Symbol"/>
              <a:buChar char="■"/>
            </a:pPr>
            <a:r>
              <a:rPr b="0" i="0" lang="en-US" sz="2000" u="none" cap="none" strike="noStrike">
                <a:solidFill>
                  <a:schemeClr val="dk1"/>
                </a:solidFill>
                <a:latin typeface="Tahoma"/>
                <a:ea typeface="Tahoma"/>
                <a:cs typeface="Tahoma"/>
                <a:sym typeface="Tahoma"/>
              </a:rPr>
              <a:t>The accountant who does your taxes hired someone to write his papers and paid a stand-in to take his major tests? Does he know enough to complete your tax forms properly?</a:t>
            </a:r>
            <a:endParaRPr/>
          </a:p>
          <a:p>
            <a:pPr indent="-285750" lvl="1" marL="742950" marR="0" rtl="0" algn="l">
              <a:lnSpc>
                <a:spcPct val="100000"/>
              </a:lnSpc>
              <a:spcBef>
                <a:spcPts val="400"/>
              </a:spcBef>
              <a:spcAft>
                <a:spcPts val="0"/>
              </a:spcAft>
              <a:buClr>
                <a:schemeClr val="hlink"/>
              </a:buClr>
              <a:buSzPts val="1100"/>
              <a:buFont typeface="Noto Symbol"/>
              <a:buChar char="■"/>
            </a:pPr>
            <a:r>
              <a:rPr b="0" i="0" lang="en-US" sz="2000" u="none" cap="none" strike="noStrike">
                <a:solidFill>
                  <a:schemeClr val="dk1"/>
                </a:solidFill>
                <a:latin typeface="Tahoma"/>
                <a:ea typeface="Tahoma"/>
                <a:cs typeface="Tahoma"/>
                <a:sym typeface="Tahoma"/>
              </a:rPr>
              <a:t>You’ve had someone else write all of your papers but you now need to take the ACT to get into college.</a:t>
            </a:r>
            <a:endParaRPr/>
          </a:p>
          <a:p>
            <a:pPr indent="-228600" lvl="3" marL="1600200" marR="0" rtl="0" algn="l">
              <a:lnSpc>
                <a:spcPct val="100000"/>
              </a:lnSpc>
              <a:spcBef>
                <a:spcPts val="400"/>
              </a:spcBef>
              <a:spcAft>
                <a:spcPts val="0"/>
              </a:spcAft>
              <a:buClr>
                <a:schemeClr val="accent2"/>
              </a:buClr>
              <a:buSzPts val="1100"/>
              <a:buFont typeface="Noto Symbol"/>
              <a:buChar char="■"/>
            </a:pPr>
            <a:r>
              <a:rPr b="0" i="0" lang="en-US" sz="2000" u="none" cap="none" strike="noStrike">
                <a:solidFill>
                  <a:schemeClr val="dk1"/>
                </a:solidFill>
                <a:latin typeface="Tahoma"/>
                <a:ea typeface="Tahoma"/>
                <a:cs typeface="Tahoma"/>
                <a:sym typeface="Tahoma"/>
              </a:rPr>
              <a:t>(Lathrop and Foss 87)</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7"/>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2"/>
              </a:buClr>
              <a:buFont typeface="Tahoma"/>
              <a:buNone/>
            </a:pPr>
            <a:r>
              <a:rPr b="0" i="0" lang="en-US" sz="4400" u="none" cap="none" strike="noStrike">
                <a:solidFill>
                  <a:schemeClr val="dk2"/>
                </a:solidFill>
                <a:latin typeface="Tahoma"/>
                <a:ea typeface="Tahoma"/>
                <a:cs typeface="Tahoma"/>
                <a:sym typeface="Tahoma"/>
              </a:rPr>
              <a:t>Guidelines for Avoiding Plagiarism	</a:t>
            </a:r>
            <a:endParaRPr/>
          </a:p>
        </p:txBody>
      </p:sp>
      <p:sp>
        <p:nvSpPr>
          <p:cNvPr id="287" name="Google Shape;287;p37"/>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folHlink"/>
              </a:buClr>
              <a:buFont typeface="Noto Symbol"/>
              <a:buNone/>
            </a:pPr>
            <a:r>
              <a:rPr b="1" i="0" lang="en-US" sz="2800" u="none" cap="none" strike="noStrike">
                <a:solidFill>
                  <a:schemeClr val="dk1"/>
                </a:solidFill>
                <a:latin typeface="Tahoma"/>
                <a:ea typeface="Tahoma"/>
                <a:cs typeface="Tahoma"/>
                <a:sym typeface="Tahoma"/>
              </a:rPr>
              <a:t>Use your own words and ideas</a:t>
            </a:r>
            <a:r>
              <a:rPr b="0" i="0" lang="en-US" sz="2800" u="none" cap="none" strike="noStrike">
                <a:solidFill>
                  <a:schemeClr val="dk1"/>
                </a:solidFill>
                <a:latin typeface="Tahoma"/>
                <a:ea typeface="Tahoma"/>
                <a:cs typeface="Tahoma"/>
                <a:sym typeface="Tahoma"/>
              </a:rPr>
              <a:t>.</a:t>
            </a:r>
            <a:br>
              <a:rPr b="0" i="0" lang="en-US" sz="2800" u="none" cap="none" strike="noStrike">
                <a:solidFill>
                  <a:schemeClr val="dk1"/>
                </a:solidFill>
                <a:latin typeface="Tahoma"/>
                <a:ea typeface="Tahoma"/>
                <a:cs typeface="Tahoma"/>
                <a:sym typeface="Tahoma"/>
              </a:rPr>
            </a:br>
            <a:r>
              <a:rPr b="0" i="0" lang="en-US" sz="2800" u="none" cap="none" strike="noStrike">
                <a:solidFill>
                  <a:schemeClr val="dk1"/>
                </a:solidFill>
                <a:latin typeface="Tahoma"/>
                <a:ea typeface="Tahoma"/>
                <a:cs typeface="Tahoma"/>
                <a:sym typeface="Tahoma"/>
              </a:rPr>
              <a:t> </a:t>
            </a:r>
            <a:r>
              <a:rPr b="1" i="0" lang="en-US" sz="2800" u="none" cap="none" strike="noStrike">
                <a:solidFill>
                  <a:schemeClr val="dk1"/>
                </a:solidFill>
                <a:latin typeface="Tahoma"/>
                <a:ea typeface="Tahoma"/>
                <a:cs typeface="Tahoma"/>
                <a:sym typeface="Tahoma"/>
              </a:rPr>
              <a:t>Give credit for copied, adapted, or </a:t>
            </a:r>
            <a:br>
              <a:rPr b="1" i="0" lang="en-US" sz="2800" u="none" cap="none" strike="noStrike">
                <a:solidFill>
                  <a:schemeClr val="dk1"/>
                </a:solidFill>
                <a:latin typeface="Tahoma"/>
                <a:ea typeface="Tahoma"/>
                <a:cs typeface="Tahoma"/>
                <a:sym typeface="Tahoma"/>
              </a:rPr>
            </a:br>
            <a:r>
              <a:rPr b="1" i="0" lang="en-US" sz="2800" u="none" cap="none" strike="noStrike">
                <a:solidFill>
                  <a:schemeClr val="dk1"/>
                </a:solidFill>
                <a:latin typeface="Tahoma"/>
                <a:ea typeface="Tahoma"/>
                <a:cs typeface="Tahoma"/>
                <a:sym typeface="Tahoma"/>
              </a:rPr>
              <a:t>paraphrased material.</a:t>
            </a:r>
            <a:br>
              <a:rPr b="1" i="0" lang="en-US" sz="2800" u="none" cap="none" strike="noStrike">
                <a:solidFill>
                  <a:schemeClr val="dk1"/>
                </a:solidFill>
                <a:latin typeface="Tahoma"/>
                <a:ea typeface="Tahoma"/>
                <a:cs typeface="Tahoma"/>
                <a:sym typeface="Tahoma"/>
              </a:rPr>
            </a:br>
            <a:endParaRPr/>
          </a:p>
          <a:p>
            <a:pPr indent="-342900" lvl="0" marL="342900" marR="0" rtl="0" algn="ctr">
              <a:lnSpc>
                <a:spcPct val="90000"/>
              </a:lnSpc>
              <a:spcBef>
                <a:spcPts val="560"/>
              </a:spcBef>
              <a:spcAft>
                <a:spcPts val="0"/>
              </a:spcAft>
              <a:buClr>
                <a:schemeClr val="folHlink"/>
              </a:buClr>
              <a:buFont typeface="Noto Symbol"/>
              <a:buNone/>
            </a:pPr>
            <a:r>
              <a:rPr b="1" i="0" lang="en-US" sz="2800" u="none" cap="none" strike="noStrike">
                <a:solidFill>
                  <a:schemeClr val="dk1"/>
                </a:solidFill>
                <a:latin typeface="Tahoma"/>
                <a:ea typeface="Tahoma"/>
                <a:cs typeface="Tahoma"/>
                <a:sym typeface="Tahoma"/>
              </a:rPr>
              <a:t>Avoid using others' work with minor </a:t>
            </a:r>
            <a:br>
              <a:rPr b="1" i="0" lang="en-US" sz="2800" u="none" cap="none" strike="noStrike">
                <a:solidFill>
                  <a:schemeClr val="dk1"/>
                </a:solidFill>
                <a:latin typeface="Tahoma"/>
                <a:ea typeface="Tahoma"/>
                <a:cs typeface="Tahoma"/>
                <a:sym typeface="Tahoma"/>
              </a:rPr>
            </a:br>
            <a:r>
              <a:rPr b="1" i="0" lang="en-US" sz="2800" u="none" cap="none" strike="noStrike">
                <a:solidFill>
                  <a:schemeClr val="dk1"/>
                </a:solidFill>
                <a:latin typeface="Tahoma"/>
                <a:ea typeface="Tahoma"/>
                <a:cs typeface="Tahoma"/>
                <a:sym typeface="Tahoma"/>
              </a:rPr>
              <a:t>"cosmetic" changes.</a:t>
            </a:r>
            <a:r>
              <a:rPr b="0" i="0" lang="en-US" sz="2800" u="none" cap="none" strike="noStrike">
                <a:solidFill>
                  <a:schemeClr val="dk1"/>
                </a:solidFill>
                <a:latin typeface="Tahoma"/>
                <a:ea typeface="Tahoma"/>
                <a:cs typeface="Tahoma"/>
                <a:sym typeface="Tahoma"/>
              </a:rPr>
              <a:t> </a:t>
            </a:r>
            <a:br>
              <a:rPr b="0" i="0" lang="en-US" sz="2800" u="none" cap="none" strike="noStrike">
                <a:solidFill>
                  <a:schemeClr val="dk1"/>
                </a:solidFill>
                <a:latin typeface="Tahoma"/>
                <a:ea typeface="Tahoma"/>
                <a:cs typeface="Tahoma"/>
                <a:sym typeface="Tahoma"/>
              </a:rPr>
            </a:br>
            <a:endParaRPr/>
          </a:p>
          <a:p>
            <a:pPr indent="-342900" lvl="0" marL="342900" marR="0" rtl="0" algn="ctr">
              <a:lnSpc>
                <a:spcPct val="90000"/>
              </a:lnSpc>
              <a:spcBef>
                <a:spcPts val="560"/>
              </a:spcBef>
              <a:spcAft>
                <a:spcPts val="0"/>
              </a:spcAft>
              <a:buClr>
                <a:schemeClr val="folHlink"/>
              </a:buClr>
              <a:buFont typeface="Noto Symbol"/>
              <a:buNone/>
            </a:pPr>
            <a:r>
              <a:rPr b="1" i="0" lang="en-US" sz="2800" u="none" cap="none" strike="noStrike">
                <a:solidFill>
                  <a:schemeClr val="dk1"/>
                </a:solidFill>
                <a:latin typeface="Tahoma"/>
                <a:ea typeface="Tahoma"/>
                <a:cs typeface="Tahoma"/>
                <a:sym typeface="Tahoma"/>
              </a:rPr>
              <a:t>There are no "freebies."</a:t>
            </a:r>
            <a:r>
              <a:rPr b="0" i="0" lang="en-US" sz="2800" u="none" cap="none" strike="noStrike">
                <a:solidFill>
                  <a:schemeClr val="dk1"/>
                </a:solidFill>
                <a:latin typeface="Tahoma"/>
                <a:ea typeface="Tahoma"/>
                <a:cs typeface="Tahoma"/>
                <a:sym typeface="Tahoma"/>
              </a:rPr>
              <a:t> </a:t>
            </a:r>
            <a:br>
              <a:rPr b="0" i="0" lang="en-US" sz="2800" u="none" cap="none" strike="noStrike">
                <a:solidFill>
                  <a:schemeClr val="dk1"/>
                </a:solidFill>
                <a:latin typeface="Tahoma"/>
                <a:ea typeface="Tahoma"/>
                <a:cs typeface="Tahoma"/>
                <a:sym typeface="Tahoma"/>
              </a:rPr>
            </a:br>
            <a:endParaRPr/>
          </a:p>
          <a:p>
            <a:pPr indent="-342900" lvl="0" marL="342900" marR="0" rtl="0" algn="ctr">
              <a:lnSpc>
                <a:spcPct val="90000"/>
              </a:lnSpc>
              <a:spcBef>
                <a:spcPts val="560"/>
              </a:spcBef>
              <a:spcAft>
                <a:spcPts val="0"/>
              </a:spcAft>
              <a:buClr>
                <a:schemeClr val="folHlink"/>
              </a:buClr>
              <a:buFont typeface="Noto Symbol"/>
              <a:buNone/>
            </a:pPr>
            <a:r>
              <a:rPr b="1" i="0" lang="en-US" sz="2800" u="none" cap="none" strike="noStrike">
                <a:solidFill>
                  <a:schemeClr val="dk1"/>
                </a:solidFill>
                <a:latin typeface="Tahoma"/>
                <a:ea typeface="Tahoma"/>
                <a:cs typeface="Tahoma"/>
                <a:sym typeface="Tahoma"/>
              </a:rPr>
              <a:t> “Common knowledge” is okay.</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8"/>
          <p:cNvSpPr txBox="1"/>
          <p:nvPr/>
        </p:nvSpPr>
        <p:spPr>
          <a:xfrm>
            <a:off x="990600" y="762000"/>
            <a:ext cx="7239000" cy="838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Tahoma"/>
              <a:buNone/>
            </a:pPr>
            <a:r>
              <a:rPr b="0" i="0" lang="en-US" sz="4400" u="none" cap="none" strike="noStrike">
                <a:solidFill>
                  <a:schemeClr val="dk2"/>
                </a:solidFill>
                <a:latin typeface="Tahoma"/>
                <a:ea typeface="Tahoma"/>
                <a:cs typeface="Tahoma"/>
                <a:sym typeface="Tahoma"/>
              </a:rPr>
              <a:t>Paraphrasing</a:t>
            </a:r>
            <a:endParaRPr/>
          </a:p>
        </p:txBody>
      </p:sp>
      <p:sp>
        <p:nvSpPr>
          <p:cNvPr id="293" name="Google Shape;293;p38"/>
          <p:cNvSpPr txBox="1"/>
          <p:nvPr/>
        </p:nvSpPr>
        <p:spPr>
          <a:xfrm>
            <a:off x="990600" y="1981200"/>
            <a:ext cx="7315200" cy="434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Font typeface="Tahoma"/>
              <a:buNone/>
            </a:pPr>
            <a:r>
              <a:rPr b="1" i="0" lang="en-US" sz="2000" u="none" cap="none" strike="noStrike">
                <a:solidFill>
                  <a:schemeClr val="dk1"/>
                </a:solidFill>
                <a:latin typeface="Tahoma"/>
                <a:ea typeface="Tahoma"/>
                <a:cs typeface="Tahoma"/>
                <a:sym typeface="Tahoma"/>
              </a:rPr>
              <a:t>Paraphrasing means rephrasing the words of an author, putting his/her thoughts in your own words. When you paraphrase, you rework the source’s ideas, words, phrases, and sentence structures with your own. Like quotations, paraphrased material must be followed with in-text documentation and cited on your Works-Cited page. </a:t>
            </a:r>
            <a:endParaRPr/>
          </a:p>
          <a:p>
            <a:pPr indent="-342900" lvl="0" marL="342900" marR="0" rtl="0" algn="l">
              <a:lnSpc>
                <a:spcPct val="90000"/>
              </a:lnSpc>
              <a:spcBef>
                <a:spcPts val="400"/>
              </a:spcBef>
              <a:spcAft>
                <a:spcPts val="0"/>
              </a:spcAft>
              <a:buClr>
                <a:schemeClr val="dk1"/>
              </a:buClr>
              <a:buFont typeface="Tahoma"/>
              <a:buNone/>
            </a:pPr>
            <a:r>
              <a:t/>
            </a:r>
            <a:endParaRPr b="0" i="1" sz="2000" u="none" cap="none" strike="noStrike">
              <a:solidFill>
                <a:schemeClr val="dk1"/>
              </a:solidFill>
              <a:latin typeface="Tahoma"/>
              <a:ea typeface="Tahoma"/>
              <a:cs typeface="Tahoma"/>
              <a:sym typeface="Tahoma"/>
            </a:endParaRPr>
          </a:p>
          <a:p>
            <a:pPr indent="-342900" lvl="0" marL="342900" marR="0" rtl="0" algn="l">
              <a:lnSpc>
                <a:spcPct val="90000"/>
              </a:lnSpc>
              <a:spcBef>
                <a:spcPts val="400"/>
              </a:spcBef>
              <a:spcAft>
                <a:spcPts val="0"/>
              </a:spcAft>
              <a:buClr>
                <a:schemeClr val="dk1"/>
              </a:buClr>
              <a:buFont typeface="Tahoma"/>
              <a:buNone/>
            </a:pPr>
            <a:r>
              <a:rPr b="0" i="1" lang="en-US" sz="2000" u="none" cap="none" strike="noStrike">
                <a:solidFill>
                  <a:schemeClr val="dk1"/>
                </a:solidFill>
                <a:latin typeface="Tahoma"/>
                <a:ea typeface="Tahoma"/>
                <a:cs typeface="Tahoma"/>
                <a:sym typeface="Tahoma"/>
              </a:rPr>
              <a:t>Paraphrase when:</a:t>
            </a:r>
            <a:endParaRPr b="0" i="0" sz="2000" u="none" cap="none" strike="noStrike">
              <a:solidFill>
                <a:schemeClr val="dk1"/>
              </a:solidFill>
              <a:latin typeface="Tahoma"/>
              <a:ea typeface="Tahoma"/>
              <a:cs typeface="Tahoma"/>
              <a:sym typeface="Tahoma"/>
            </a:endParaRPr>
          </a:p>
          <a:p>
            <a:pPr indent="-342900" lvl="0" marL="342900" marR="0" rtl="0" algn="l">
              <a:lnSpc>
                <a:spcPct val="90000"/>
              </a:lnSpc>
              <a:spcBef>
                <a:spcPts val="400"/>
              </a:spcBef>
              <a:spcAft>
                <a:spcPts val="0"/>
              </a:spcAft>
              <a:buClr>
                <a:schemeClr val="folHlink"/>
              </a:buClr>
              <a:buSzPts val="1200"/>
              <a:buFont typeface="Noto Symbol"/>
              <a:buChar char="■"/>
            </a:pPr>
            <a:r>
              <a:rPr b="0" i="0" lang="en-US" sz="2000" u="none" cap="none" strike="noStrike">
                <a:solidFill>
                  <a:schemeClr val="dk1"/>
                </a:solidFill>
                <a:latin typeface="Tahoma"/>
                <a:ea typeface="Tahoma"/>
                <a:cs typeface="Tahoma"/>
                <a:sym typeface="Tahoma"/>
              </a:rPr>
              <a:t>You plan to use information on your note cards and wish to avoid plagiarizing</a:t>
            </a:r>
            <a:r>
              <a:rPr lang="en-US" sz="2000">
                <a:solidFill>
                  <a:schemeClr val="dk1"/>
                </a:solidFill>
                <a:latin typeface="Tahoma"/>
                <a:ea typeface="Tahoma"/>
                <a:cs typeface="Tahoma"/>
                <a:sym typeface="Tahoma"/>
              </a:rPr>
              <a:t>;</a:t>
            </a:r>
            <a:r>
              <a:rPr b="0" i="0" lang="en-US" sz="2000" u="none" cap="none" strike="noStrike">
                <a:solidFill>
                  <a:schemeClr val="dk1"/>
                </a:solidFill>
                <a:latin typeface="Tahoma"/>
                <a:ea typeface="Tahoma"/>
                <a:cs typeface="Tahoma"/>
                <a:sym typeface="Tahoma"/>
              </a:rPr>
              <a:t> </a:t>
            </a:r>
            <a:endParaRPr/>
          </a:p>
          <a:p>
            <a:pPr indent="-342900" lvl="0" marL="342900" marR="0" rtl="0" algn="l">
              <a:lnSpc>
                <a:spcPct val="90000"/>
              </a:lnSpc>
              <a:spcBef>
                <a:spcPts val="400"/>
              </a:spcBef>
              <a:spcAft>
                <a:spcPts val="0"/>
              </a:spcAft>
              <a:buClr>
                <a:schemeClr val="folHlink"/>
              </a:buClr>
              <a:buSzPts val="1200"/>
              <a:buFont typeface="Noto Symbol"/>
              <a:buChar char="■"/>
            </a:pPr>
            <a:r>
              <a:rPr b="0" i="0" lang="en-US" sz="2000" u="none" cap="none" strike="noStrike">
                <a:solidFill>
                  <a:schemeClr val="dk1"/>
                </a:solidFill>
                <a:latin typeface="Tahoma"/>
                <a:ea typeface="Tahoma"/>
                <a:cs typeface="Tahoma"/>
                <a:sym typeface="Tahoma"/>
              </a:rPr>
              <a:t>You want to avoid overusing quotations</a:t>
            </a:r>
            <a:r>
              <a:rPr lang="en-US" sz="2000">
                <a:solidFill>
                  <a:schemeClr val="dk1"/>
                </a:solidFill>
                <a:latin typeface="Tahoma"/>
                <a:ea typeface="Tahoma"/>
                <a:cs typeface="Tahoma"/>
                <a:sym typeface="Tahoma"/>
              </a:rPr>
              <a:t>;</a:t>
            </a:r>
            <a:endParaRPr/>
          </a:p>
          <a:p>
            <a:pPr indent="-342900" lvl="0" marL="342900" marR="0" rtl="0" algn="l">
              <a:lnSpc>
                <a:spcPct val="90000"/>
              </a:lnSpc>
              <a:spcBef>
                <a:spcPts val="400"/>
              </a:spcBef>
              <a:spcAft>
                <a:spcPts val="0"/>
              </a:spcAft>
              <a:buClr>
                <a:schemeClr val="folHlink"/>
              </a:buClr>
              <a:buSzPts val="1200"/>
              <a:buFont typeface="Noto Symbol"/>
              <a:buChar char="■"/>
            </a:pPr>
            <a:r>
              <a:rPr b="0" i="0" lang="en-US" sz="2000" u="none" cap="none" strike="noStrike">
                <a:solidFill>
                  <a:schemeClr val="dk1"/>
                </a:solidFill>
                <a:latin typeface="Tahoma"/>
                <a:ea typeface="Tahoma"/>
                <a:cs typeface="Tahoma"/>
                <a:sym typeface="Tahoma"/>
              </a:rPr>
              <a:t>You want to use your own voice to present information.</a:t>
            </a:r>
            <a:endParaRPr b="0" i="0" sz="1400" u="none" cap="none" strike="noStrike">
              <a:solidFill>
                <a:srgbClr val="000000"/>
              </a:solidFill>
              <a:latin typeface="Times New Roman"/>
              <a:ea typeface="Times New Roman"/>
              <a:cs typeface="Times New Roman"/>
              <a:sym typeface="Times New Roman"/>
            </a:endParaRPr>
          </a:p>
          <a:p>
            <a:pPr indent="-342900" lvl="0" marL="342900" marR="0" rtl="0" algn="l">
              <a:lnSpc>
                <a:spcPct val="90000"/>
              </a:lnSpc>
              <a:spcBef>
                <a:spcPts val="560"/>
              </a:spcBef>
              <a:spcAft>
                <a:spcPts val="0"/>
              </a:spcAft>
              <a:buClr>
                <a:schemeClr val="dk1"/>
              </a:buClr>
              <a:buFont typeface="Tahoma"/>
              <a:buNone/>
            </a:pPr>
            <a:r>
              <a:rPr b="0" i="0" lang="en-US" sz="2800" u="none" cap="none" strike="noStrike">
                <a:solidFill>
                  <a:schemeClr val="dk1"/>
                </a:solidFill>
                <a:latin typeface="Tahoma"/>
                <a:ea typeface="Tahoma"/>
                <a:cs typeface="Tahoma"/>
                <a:sym typeface="Tahoma"/>
              </a:rPr>
              <a:t>						</a:t>
            </a:r>
            <a:r>
              <a:rPr b="0" i="0" lang="en-US" sz="1000" u="none" cap="none" strike="noStrike">
                <a:solidFill>
                  <a:srgbClr val="000000"/>
                </a:solidFill>
                <a:latin typeface="Times New Roman"/>
                <a:ea typeface="Times New Roman"/>
                <a:cs typeface="Times New Roman"/>
                <a:sym typeface="Times New Roman"/>
              </a:rPr>
              <a:t>Carol Rohrbach and Joyce Valenza</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39"/>
          <p:cNvSpPr txBox="1"/>
          <p:nvPr/>
        </p:nvSpPr>
        <p:spPr>
          <a:xfrm>
            <a:off x="990600" y="685800"/>
            <a:ext cx="7239000" cy="838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Tahoma"/>
              <a:buNone/>
            </a:pPr>
            <a:r>
              <a:rPr b="0" i="0" lang="en-US" sz="4400" u="none" cap="none" strike="noStrike">
                <a:solidFill>
                  <a:schemeClr val="dk2"/>
                </a:solidFill>
                <a:latin typeface="Tahoma"/>
                <a:ea typeface="Tahoma"/>
                <a:cs typeface="Tahoma"/>
                <a:sym typeface="Tahoma"/>
              </a:rPr>
              <a:t>Quoting</a:t>
            </a:r>
            <a:endParaRPr/>
          </a:p>
        </p:txBody>
      </p:sp>
      <p:sp>
        <p:nvSpPr>
          <p:cNvPr id="299" name="Google Shape;299;p39"/>
          <p:cNvSpPr txBox="1"/>
          <p:nvPr/>
        </p:nvSpPr>
        <p:spPr>
          <a:xfrm>
            <a:off x="990600" y="1828800"/>
            <a:ext cx="7315200" cy="434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Font typeface="Tahoma"/>
              <a:buNone/>
            </a:pPr>
            <a:r>
              <a:rPr b="1" i="0" lang="en-US" sz="2000" u="none" cap="none" strike="noStrike">
                <a:solidFill>
                  <a:schemeClr val="dk1"/>
                </a:solidFill>
                <a:latin typeface="Tahoma"/>
                <a:ea typeface="Tahoma"/>
                <a:cs typeface="Tahoma"/>
                <a:sym typeface="Tahoma"/>
              </a:rPr>
              <a:t>Quotations are the exact words of an author, copied directly from a source, word for word. Quotations must be cited! </a:t>
            </a:r>
            <a:endParaRPr/>
          </a:p>
          <a:p>
            <a:pPr indent="-342900" lvl="0" marL="342900" marR="0" rtl="0" algn="l">
              <a:lnSpc>
                <a:spcPct val="90000"/>
              </a:lnSpc>
              <a:spcBef>
                <a:spcPts val="400"/>
              </a:spcBef>
              <a:spcAft>
                <a:spcPts val="0"/>
              </a:spcAft>
              <a:buClr>
                <a:schemeClr val="dk1"/>
              </a:buClr>
              <a:buFont typeface="Tahoma"/>
              <a:buNone/>
            </a:pPr>
            <a:r>
              <a:t/>
            </a:r>
            <a:endParaRPr b="0" i="1" sz="2000" u="none" cap="none" strike="noStrike">
              <a:solidFill>
                <a:schemeClr val="dk1"/>
              </a:solidFill>
              <a:latin typeface="Tahoma"/>
              <a:ea typeface="Tahoma"/>
              <a:cs typeface="Tahoma"/>
              <a:sym typeface="Tahoma"/>
            </a:endParaRPr>
          </a:p>
          <a:p>
            <a:pPr indent="-342900" lvl="0" marL="342900" marR="0" rtl="0" algn="l">
              <a:lnSpc>
                <a:spcPct val="90000"/>
              </a:lnSpc>
              <a:spcBef>
                <a:spcPts val="400"/>
              </a:spcBef>
              <a:spcAft>
                <a:spcPts val="0"/>
              </a:spcAft>
              <a:buClr>
                <a:schemeClr val="dk1"/>
              </a:buClr>
              <a:buFont typeface="Tahoma"/>
              <a:buNone/>
            </a:pPr>
            <a:r>
              <a:rPr b="0" i="1" lang="en-US" sz="2000" u="none" cap="none" strike="noStrike">
                <a:solidFill>
                  <a:schemeClr val="dk1"/>
                </a:solidFill>
                <a:latin typeface="Tahoma"/>
                <a:ea typeface="Tahoma"/>
                <a:cs typeface="Tahoma"/>
                <a:sym typeface="Tahoma"/>
              </a:rPr>
              <a:t>Use quotations when:</a:t>
            </a:r>
            <a:endParaRPr b="0" i="0" sz="2000" u="none" cap="none" strike="noStrike">
              <a:solidFill>
                <a:schemeClr val="dk1"/>
              </a:solidFill>
              <a:latin typeface="Tahoma"/>
              <a:ea typeface="Tahoma"/>
              <a:cs typeface="Tahoma"/>
              <a:sym typeface="Tahoma"/>
            </a:endParaRPr>
          </a:p>
          <a:p>
            <a:pPr indent="-342900" lvl="0" marL="342900" marR="0" rtl="0" algn="l">
              <a:lnSpc>
                <a:spcPct val="90000"/>
              </a:lnSpc>
              <a:spcBef>
                <a:spcPts val="400"/>
              </a:spcBef>
              <a:spcAft>
                <a:spcPts val="0"/>
              </a:spcAft>
              <a:buClr>
                <a:schemeClr val="folHlink"/>
              </a:buClr>
              <a:buSzPts val="1200"/>
              <a:buFont typeface="Noto Symbol"/>
              <a:buChar char="■"/>
            </a:pPr>
            <a:r>
              <a:rPr b="0" i="0" lang="en-US" sz="2000" u="none" cap="none" strike="noStrike">
                <a:solidFill>
                  <a:schemeClr val="dk1"/>
                </a:solidFill>
                <a:latin typeface="Tahoma"/>
                <a:ea typeface="Tahoma"/>
                <a:cs typeface="Tahoma"/>
                <a:sym typeface="Tahoma"/>
              </a:rPr>
              <a:t>You want to add the power of an author’s words to support your argument</a:t>
            </a:r>
            <a:r>
              <a:rPr lang="en-US" sz="2000">
                <a:solidFill>
                  <a:schemeClr val="dk1"/>
                </a:solidFill>
                <a:latin typeface="Tahoma"/>
                <a:ea typeface="Tahoma"/>
                <a:cs typeface="Tahoma"/>
                <a:sym typeface="Tahoma"/>
              </a:rPr>
              <a:t>;</a:t>
            </a:r>
            <a:endParaRPr/>
          </a:p>
          <a:p>
            <a:pPr indent="-342900" lvl="0" marL="342900" marR="0" rtl="0" algn="l">
              <a:lnSpc>
                <a:spcPct val="90000"/>
              </a:lnSpc>
              <a:spcBef>
                <a:spcPts val="400"/>
              </a:spcBef>
              <a:spcAft>
                <a:spcPts val="0"/>
              </a:spcAft>
              <a:buClr>
                <a:schemeClr val="folHlink"/>
              </a:buClr>
              <a:buSzPts val="1200"/>
              <a:buFont typeface="Noto Symbol"/>
              <a:buChar char="■"/>
            </a:pPr>
            <a:r>
              <a:rPr b="0" i="0" lang="en-US" sz="2000" u="none" cap="none" strike="noStrike">
                <a:solidFill>
                  <a:schemeClr val="dk1"/>
                </a:solidFill>
                <a:latin typeface="Tahoma"/>
                <a:ea typeface="Tahoma"/>
                <a:cs typeface="Tahoma"/>
                <a:sym typeface="Tahoma"/>
              </a:rPr>
              <a:t>You want to disagree with an author’s argument</a:t>
            </a:r>
            <a:r>
              <a:rPr lang="en-US" sz="2000">
                <a:solidFill>
                  <a:schemeClr val="dk1"/>
                </a:solidFill>
                <a:latin typeface="Tahoma"/>
                <a:ea typeface="Tahoma"/>
                <a:cs typeface="Tahoma"/>
                <a:sym typeface="Tahoma"/>
              </a:rPr>
              <a:t>;</a:t>
            </a:r>
            <a:endParaRPr/>
          </a:p>
          <a:p>
            <a:pPr indent="-342900" lvl="0" marL="342900" marR="0" rtl="0" algn="l">
              <a:lnSpc>
                <a:spcPct val="90000"/>
              </a:lnSpc>
              <a:spcBef>
                <a:spcPts val="400"/>
              </a:spcBef>
              <a:spcAft>
                <a:spcPts val="0"/>
              </a:spcAft>
              <a:buClr>
                <a:schemeClr val="folHlink"/>
              </a:buClr>
              <a:buSzPts val="1200"/>
              <a:buFont typeface="Noto Symbol"/>
              <a:buChar char="■"/>
            </a:pPr>
            <a:r>
              <a:rPr b="0" i="0" lang="en-US" sz="2000" u="none" cap="none" strike="noStrike">
                <a:solidFill>
                  <a:schemeClr val="dk1"/>
                </a:solidFill>
                <a:latin typeface="Tahoma"/>
                <a:ea typeface="Tahoma"/>
                <a:cs typeface="Tahoma"/>
                <a:sym typeface="Tahoma"/>
              </a:rPr>
              <a:t>You want to highlight particularly eloquent or powerful phrases or passages</a:t>
            </a:r>
            <a:r>
              <a:rPr lang="en-US" sz="2000">
                <a:solidFill>
                  <a:schemeClr val="dk1"/>
                </a:solidFill>
                <a:latin typeface="Tahoma"/>
                <a:ea typeface="Tahoma"/>
                <a:cs typeface="Tahoma"/>
                <a:sym typeface="Tahoma"/>
              </a:rPr>
              <a:t>;</a:t>
            </a:r>
            <a:endParaRPr/>
          </a:p>
          <a:p>
            <a:pPr indent="-342900" lvl="0" marL="342900" marR="0" rtl="0" algn="l">
              <a:lnSpc>
                <a:spcPct val="90000"/>
              </a:lnSpc>
              <a:spcBef>
                <a:spcPts val="400"/>
              </a:spcBef>
              <a:spcAft>
                <a:spcPts val="0"/>
              </a:spcAft>
              <a:buClr>
                <a:schemeClr val="folHlink"/>
              </a:buClr>
              <a:buSzPts val="1200"/>
              <a:buFont typeface="Noto Symbol"/>
              <a:buChar char="■"/>
            </a:pPr>
            <a:r>
              <a:rPr b="0" i="0" lang="en-US" sz="2000" u="none" cap="none" strike="noStrike">
                <a:solidFill>
                  <a:schemeClr val="dk1"/>
                </a:solidFill>
                <a:latin typeface="Tahoma"/>
                <a:ea typeface="Tahoma"/>
                <a:cs typeface="Tahoma"/>
                <a:sym typeface="Tahoma"/>
              </a:rPr>
              <a:t>You are comparing and contrasting specific points of view</a:t>
            </a:r>
            <a:r>
              <a:rPr lang="en-US" sz="2000">
                <a:solidFill>
                  <a:schemeClr val="dk1"/>
                </a:solidFill>
                <a:latin typeface="Tahoma"/>
                <a:ea typeface="Tahoma"/>
                <a:cs typeface="Tahoma"/>
                <a:sym typeface="Tahoma"/>
              </a:rPr>
              <a:t>;</a:t>
            </a:r>
            <a:endParaRPr/>
          </a:p>
          <a:p>
            <a:pPr indent="-342900" lvl="0" marL="342900" marR="0" rtl="0" algn="l">
              <a:lnSpc>
                <a:spcPct val="90000"/>
              </a:lnSpc>
              <a:spcBef>
                <a:spcPts val="400"/>
              </a:spcBef>
              <a:spcAft>
                <a:spcPts val="0"/>
              </a:spcAft>
              <a:buClr>
                <a:schemeClr val="folHlink"/>
              </a:buClr>
              <a:buSzPts val="1200"/>
              <a:buFont typeface="Noto Symbol"/>
              <a:buChar char="■"/>
            </a:pPr>
            <a:r>
              <a:rPr b="0" i="0" lang="en-US" sz="2000" u="none" cap="none" strike="noStrike">
                <a:solidFill>
                  <a:schemeClr val="dk1"/>
                </a:solidFill>
                <a:latin typeface="Tahoma"/>
                <a:ea typeface="Tahoma"/>
                <a:cs typeface="Tahoma"/>
                <a:sym typeface="Tahoma"/>
              </a:rPr>
              <a:t>You want to note the important research that precedes your own.</a:t>
            </a:r>
            <a:r>
              <a:rPr b="0" i="0" lang="en-US" sz="1400" u="none" cap="none" strike="noStrike">
                <a:solidFill>
                  <a:srgbClr val="000000"/>
                </a:solidFill>
                <a:latin typeface="Tahoma"/>
                <a:ea typeface="Tahoma"/>
                <a:cs typeface="Tahoma"/>
                <a:sym typeface="Tahoma"/>
              </a:rPr>
              <a:t>			</a:t>
            </a:r>
            <a:endParaRPr b="0" i="0" sz="1400" u="none" cap="none" strike="noStrike">
              <a:solidFill>
                <a:srgbClr val="000000"/>
              </a:solidFill>
              <a:latin typeface="Times New Roman"/>
              <a:ea typeface="Times New Roman"/>
              <a:cs typeface="Times New Roman"/>
              <a:sym typeface="Times New Roman"/>
            </a:endParaRPr>
          </a:p>
          <a:p>
            <a:pPr indent="-228600" lvl="4" marL="2057400" marR="0" rtl="0" algn="l">
              <a:lnSpc>
                <a:spcPct val="90000"/>
              </a:lnSpc>
              <a:spcBef>
                <a:spcPts val="180"/>
              </a:spcBef>
              <a:spcAft>
                <a:spcPts val="0"/>
              </a:spcAft>
              <a:buClr>
                <a:srgbClr val="000000"/>
              </a:buClr>
              <a:buFont typeface="Times New Roman"/>
              <a:buNone/>
            </a:pPr>
            <a:r>
              <a:rPr b="0" i="0" lang="en-US" sz="900" u="none" cap="none" strike="noStrike">
                <a:solidFill>
                  <a:srgbClr val="000000"/>
                </a:solidFill>
                <a:latin typeface="Times New Roman"/>
                <a:ea typeface="Times New Roman"/>
                <a:cs typeface="Times New Roman"/>
                <a:sym typeface="Times New Roman"/>
              </a:rPr>
              <a:t>				Carol Rohrbach and Joyce Valenza</a:t>
            </a:r>
            <a:endParaRPr/>
          </a:p>
          <a:p>
            <a:pPr indent="-289560" lvl="0" marL="342900" marR="0" rtl="0" algn="l">
              <a:lnSpc>
                <a:spcPct val="90000"/>
              </a:lnSpc>
              <a:spcBef>
                <a:spcPts val="280"/>
              </a:spcBef>
              <a:spcAft>
                <a:spcPts val="0"/>
              </a:spcAft>
              <a:buClr>
                <a:schemeClr val="folHlink"/>
              </a:buClr>
              <a:buSzPts val="840"/>
              <a:buFont typeface="Noto Symbo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0"/>
          <p:cNvSpPr txBox="1"/>
          <p:nvPr/>
        </p:nvSpPr>
        <p:spPr>
          <a:xfrm>
            <a:off x="990600" y="685800"/>
            <a:ext cx="7239000" cy="838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Tahoma"/>
              <a:buNone/>
            </a:pPr>
            <a:r>
              <a:rPr b="0" i="0" lang="en-US" sz="4400" u="none" cap="none" strike="noStrike">
                <a:solidFill>
                  <a:schemeClr val="dk2"/>
                </a:solidFill>
                <a:latin typeface="Tahoma"/>
                <a:ea typeface="Tahoma"/>
                <a:cs typeface="Tahoma"/>
                <a:sym typeface="Tahoma"/>
              </a:rPr>
              <a:t>Summarizing</a:t>
            </a:r>
            <a:endParaRPr/>
          </a:p>
        </p:txBody>
      </p:sp>
      <p:sp>
        <p:nvSpPr>
          <p:cNvPr id="305" name="Google Shape;305;p40"/>
          <p:cNvSpPr txBox="1"/>
          <p:nvPr/>
        </p:nvSpPr>
        <p:spPr>
          <a:xfrm>
            <a:off x="990600" y="1828800"/>
            <a:ext cx="7315200" cy="434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folHlink"/>
              </a:buClr>
              <a:buSzPts val="1200"/>
              <a:buFont typeface="Noto Symbol"/>
              <a:buChar char="■"/>
            </a:pPr>
            <a:r>
              <a:rPr b="1" i="0" lang="en-US" sz="2000" u="none" cap="none" strike="noStrike">
                <a:solidFill>
                  <a:schemeClr val="dk1"/>
                </a:solidFill>
                <a:latin typeface="Tahoma"/>
                <a:ea typeface="Tahoma"/>
                <a:cs typeface="Tahoma"/>
                <a:sym typeface="Tahoma"/>
              </a:rPr>
              <a:t>Summarizing involves putting the main idea(s) of one or several writers into your own words, including only the main point(s). Summaries are significantly shorter than the original and take a broad overview of the source material. Again, it is necessary to attribute summarized ideas to their original sources. </a:t>
            </a:r>
            <a:endParaRPr/>
          </a:p>
          <a:p>
            <a:pPr indent="-342900" lvl="0" marL="342900" marR="0" rtl="0" algn="l">
              <a:lnSpc>
                <a:spcPct val="90000"/>
              </a:lnSpc>
              <a:spcBef>
                <a:spcPts val="400"/>
              </a:spcBef>
              <a:spcAft>
                <a:spcPts val="0"/>
              </a:spcAft>
              <a:buClr>
                <a:schemeClr val="dk1"/>
              </a:buClr>
              <a:buFont typeface="Tahoma"/>
              <a:buNone/>
            </a:pPr>
            <a:r>
              <a:t/>
            </a:r>
            <a:endParaRPr b="0" i="1" sz="2000" u="none" cap="none" strike="noStrike">
              <a:solidFill>
                <a:schemeClr val="dk1"/>
              </a:solidFill>
              <a:latin typeface="Tahoma"/>
              <a:ea typeface="Tahoma"/>
              <a:cs typeface="Tahoma"/>
              <a:sym typeface="Tahoma"/>
            </a:endParaRPr>
          </a:p>
          <a:p>
            <a:pPr indent="-342900" lvl="0" marL="342900" marR="0" rtl="0" algn="l">
              <a:lnSpc>
                <a:spcPct val="90000"/>
              </a:lnSpc>
              <a:spcBef>
                <a:spcPts val="360"/>
              </a:spcBef>
              <a:spcAft>
                <a:spcPts val="0"/>
              </a:spcAft>
              <a:buClr>
                <a:schemeClr val="dk1"/>
              </a:buClr>
              <a:buFont typeface="Tahoma"/>
              <a:buNone/>
            </a:pPr>
            <a:r>
              <a:rPr b="0" i="1" lang="en-US" sz="1800" u="none" cap="none" strike="noStrike">
                <a:solidFill>
                  <a:schemeClr val="dk1"/>
                </a:solidFill>
                <a:latin typeface="Tahoma"/>
                <a:ea typeface="Tahoma"/>
                <a:cs typeface="Tahoma"/>
                <a:sym typeface="Tahoma"/>
              </a:rPr>
              <a:t>Summarize when: </a:t>
            </a:r>
            <a:endParaRPr b="0" i="0" sz="1800" u="none" cap="none" strike="noStrike">
              <a:solidFill>
                <a:schemeClr val="dk1"/>
              </a:solidFill>
              <a:latin typeface="Tahoma"/>
              <a:ea typeface="Tahoma"/>
              <a:cs typeface="Tahoma"/>
              <a:sym typeface="Tahoma"/>
            </a:endParaRPr>
          </a:p>
          <a:p>
            <a:pPr indent="-274320" lvl="0" marL="342900" marR="0" rtl="0" algn="l">
              <a:lnSpc>
                <a:spcPct val="90000"/>
              </a:lnSpc>
              <a:spcBef>
                <a:spcPts val="360"/>
              </a:spcBef>
              <a:spcAft>
                <a:spcPts val="0"/>
              </a:spcAft>
              <a:buClr>
                <a:schemeClr val="folHlink"/>
              </a:buClr>
              <a:buSzPts val="1080"/>
              <a:buFont typeface="Noto Symbol"/>
              <a:buNone/>
            </a:pPr>
            <a:r>
              <a:t/>
            </a:r>
            <a:endParaRPr b="0" i="0" sz="1800" u="none" cap="none" strike="noStrike">
              <a:solidFill>
                <a:schemeClr val="dk1"/>
              </a:solidFill>
              <a:latin typeface="Tahoma"/>
              <a:ea typeface="Tahoma"/>
              <a:cs typeface="Tahoma"/>
              <a:sym typeface="Tahoma"/>
            </a:endParaRPr>
          </a:p>
          <a:p>
            <a:pPr indent="-342900" lvl="0" marL="342900" marR="0" rtl="0" algn="l">
              <a:lnSpc>
                <a:spcPct val="90000"/>
              </a:lnSpc>
              <a:spcBef>
                <a:spcPts val="360"/>
              </a:spcBef>
              <a:spcAft>
                <a:spcPts val="0"/>
              </a:spcAft>
              <a:buClr>
                <a:schemeClr val="folHlink"/>
              </a:buClr>
              <a:buSzPts val="1080"/>
              <a:buFont typeface="Noto Symbol"/>
              <a:buChar char="■"/>
            </a:pPr>
            <a:r>
              <a:rPr b="0" i="0" lang="en-US" sz="1800" u="none" cap="none" strike="noStrike">
                <a:solidFill>
                  <a:schemeClr val="dk1"/>
                </a:solidFill>
                <a:latin typeface="Tahoma"/>
                <a:ea typeface="Tahoma"/>
                <a:cs typeface="Tahoma"/>
                <a:sym typeface="Tahoma"/>
              </a:rPr>
              <a:t>You want to establish background or offer an overview of a topic;</a:t>
            </a:r>
            <a:endParaRPr/>
          </a:p>
          <a:p>
            <a:pPr indent="-342900" lvl="0" marL="342900" marR="0" rtl="0" algn="l">
              <a:lnSpc>
                <a:spcPct val="90000"/>
              </a:lnSpc>
              <a:spcBef>
                <a:spcPts val="360"/>
              </a:spcBef>
              <a:spcAft>
                <a:spcPts val="0"/>
              </a:spcAft>
              <a:buClr>
                <a:schemeClr val="folHlink"/>
              </a:buClr>
              <a:buSzPts val="1080"/>
              <a:buFont typeface="Noto Symbol"/>
              <a:buChar char="■"/>
            </a:pPr>
            <a:r>
              <a:rPr b="0" i="0" lang="en-US" sz="1800" u="none" cap="none" strike="noStrike">
                <a:solidFill>
                  <a:schemeClr val="dk1"/>
                </a:solidFill>
                <a:latin typeface="Tahoma"/>
                <a:ea typeface="Tahoma"/>
                <a:cs typeface="Tahoma"/>
                <a:sym typeface="Tahoma"/>
              </a:rPr>
              <a:t>You want to describe knowledge (from several sources) about a topic;</a:t>
            </a:r>
            <a:endParaRPr/>
          </a:p>
          <a:p>
            <a:pPr indent="-342900" lvl="0" marL="342900" marR="0" rtl="0" algn="l">
              <a:lnSpc>
                <a:spcPct val="90000"/>
              </a:lnSpc>
              <a:spcBef>
                <a:spcPts val="360"/>
              </a:spcBef>
              <a:spcAft>
                <a:spcPts val="0"/>
              </a:spcAft>
              <a:buClr>
                <a:schemeClr val="folHlink"/>
              </a:buClr>
              <a:buSzPts val="1080"/>
              <a:buFont typeface="Noto Symbol"/>
              <a:buChar char="■"/>
            </a:pPr>
            <a:r>
              <a:rPr b="0" i="0" lang="en-US" sz="1800" u="none" cap="none" strike="noStrike">
                <a:solidFill>
                  <a:schemeClr val="dk1"/>
                </a:solidFill>
                <a:latin typeface="Tahoma"/>
                <a:ea typeface="Tahoma"/>
                <a:cs typeface="Tahoma"/>
                <a:sym typeface="Tahoma"/>
              </a:rPr>
              <a:t>You want to determine the main ideas of a single source</a:t>
            </a:r>
            <a:r>
              <a:rPr lang="en-US" sz="1800">
                <a:solidFill>
                  <a:schemeClr val="dk1"/>
                </a:solidFill>
                <a:latin typeface="Tahoma"/>
                <a:ea typeface="Tahoma"/>
                <a:cs typeface="Tahoma"/>
                <a:sym typeface="Tahoma"/>
              </a:rPr>
              <a:t>.</a:t>
            </a:r>
            <a:endParaRPr/>
          </a:p>
          <a:p>
            <a:pPr indent="-304800" lvl="0" marL="342900" marR="0" rtl="0" algn="l">
              <a:lnSpc>
                <a:spcPct val="90000"/>
              </a:lnSpc>
              <a:spcBef>
                <a:spcPts val="200"/>
              </a:spcBef>
              <a:spcAft>
                <a:spcPts val="0"/>
              </a:spcAft>
              <a:buClr>
                <a:schemeClr val="folHlink"/>
              </a:buClr>
              <a:buSzPts val="600"/>
              <a:buFont typeface="Noto Symbol"/>
              <a:buNone/>
            </a:pPr>
            <a:r>
              <a:t/>
            </a:r>
            <a:endParaRPr b="0" i="0" sz="1000" u="none" cap="none" strike="noStrike">
              <a:solidFill>
                <a:srgbClr val="000000"/>
              </a:solidFill>
              <a:latin typeface="Times New Roman"/>
              <a:ea typeface="Times New Roman"/>
              <a:cs typeface="Times New Roman"/>
              <a:sym typeface="Times New Roman"/>
            </a:endParaRPr>
          </a:p>
          <a:p>
            <a:pPr indent="-342900" lvl="0" marL="342900" marR="0" rtl="0" algn="l">
              <a:lnSpc>
                <a:spcPct val="90000"/>
              </a:lnSpc>
              <a:spcBef>
                <a:spcPts val="200"/>
              </a:spcBef>
              <a:spcAft>
                <a:spcPts val="0"/>
              </a:spcAft>
              <a:buClr>
                <a:srgbClr val="000000"/>
              </a:buClr>
              <a:buFont typeface="Times New Roman"/>
              <a:buNone/>
            </a:pPr>
            <a:r>
              <a:rPr b="0" i="0" lang="en-US" sz="1000" u="none" cap="none" strike="noStrike">
                <a:solidFill>
                  <a:srgbClr val="000000"/>
                </a:solidFill>
                <a:latin typeface="Times New Roman"/>
                <a:ea typeface="Times New Roman"/>
                <a:cs typeface="Times New Roman"/>
                <a:sym typeface="Times New Roman"/>
              </a:rPr>
              <a:t>						Carol Rohrbach and Joyce Valenza</a:t>
            </a:r>
            <a:endParaRPr b="0" i="0" sz="1400" u="none" cap="none" strike="noStrike">
              <a:solidFill>
                <a:srgbClr val="000000"/>
              </a:solidFill>
              <a:latin typeface="Times New Roman"/>
              <a:ea typeface="Times New Roman"/>
              <a:cs typeface="Times New Roman"/>
              <a:sym typeface="Times New Roman"/>
            </a:endParaRPr>
          </a:p>
          <a:p>
            <a:pPr indent="-289560" lvl="0" marL="342900" marR="0" rtl="0" algn="l">
              <a:lnSpc>
                <a:spcPct val="90000"/>
              </a:lnSpc>
              <a:spcBef>
                <a:spcPts val="280"/>
              </a:spcBef>
              <a:spcAft>
                <a:spcPts val="0"/>
              </a:spcAft>
              <a:buClr>
                <a:schemeClr val="folHlink"/>
              </a:buClr>
              <a:buSzPts val="840"/>
              <a:buFont typeface="Noto Symbol"/>
              <a:buNone/>
            </a:pPr>
            <a:r>
              <a:t/>
            </a:r>
            <a:endParaRPr b="0" i="0" sz="14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41"/>
          <p:cNvSpPr txBox="1"/>
          <p:nvPr/>
        </p:nvSpPr>
        <p:spPr>
          <a:xfrm>
            <a:off x="990600" y="685800"/>
            <a:ext cx="7239000" cy="838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Tahoma"/>
              <a:buNone/>
            </a:pPr>
            <a:r>
              <a:rPr b="0" i="0" lang="en-US" sz="4400" u="none" cap="none" strike="noStrike">
                <a:solidFill>
                  <a:schemeClr val="dk2"/>
                </a:solidFill>
                <a:latin typeface="Tahoma"/>
                <a:ea typeface="Tahoma"/>
                <a:cs typeface="Tahoma"/>
                <a:sym typeface="Tahoma"/>
              </a:rPr>
              <a:t>As you take notes:</a:t>
            </a:r>
            <a:endParaRPr/>
          </a:p>
        </p:txBody>
      </p:sp>
      <p:sp>
        <p:nvSpPr>
          <p:cNvPr id="311" name="Google Shape;311;p41"/>
          <p:cNvSpPr txBox="1"/>
          <p:nvPr/>
        </p:nvSpPr>
        <p:spPr>
          <a:xfrm>
            <a:off x="914400" y="1752600"/>
            <a:ext cx="7315200" cy="4343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folHlink"/>
              </a:buClr>
              <a:buSzPts val="1920"/>
              <a:buFont typeface="Noto Symbol"/>
              <a:buChar char="■"/>
            </a:pPr>
            <a:r>
              <a:rPr b="0" i="0" lang="en-US" sz="2800" u="none" cap="none" strike="noStrike">
                <a:solidFill>
                  <a:schemeClr val="dk1"/>
                </a:solidFill>
                <a:latin typeface="Tahoma"/>
                <a:ea typeface="Tahoma"/>
                <a:cs typeface="Tahoma"/>
                <a:sym typeface="Tahoma"/>
              </a:rPr>
              <a:t>Include any direct quotes or unique phrases in quotation marks or mark with a big </a:t>
            </a:r>
            <a:r>
              <a:rPr b="1" i="0" lang="en-US" sz="3200" u="none" cap="none" strike="noStrike">
                <a:solidFill>
                  <a:schemeClr val="dk1"/>
                </a:solidFill>
                <a:latin typeface="Tahoma"/>
                <a:ea typeface="Tahoma"/>
                <a:cs typeface="Tahoma"/>
                <a:sym typeface="Tahoma"/>
              </a:rPr>
              <a:t>Q </a:t>
            </a:r>
            <a:r>
              <a:rPr b="0" i="0" lang="en-US" sz="2800" u="none" cap="none" strike="noStrike">
                <a:solidFill>
                  <a:schemeClr val="dk1"/>
                </a:solidFill>
                <a:latin typeface="Tahoma"/>
                <a:ea typeface="Tahoma"/>
                <a:cs typeface="Tahoma"/>
                <a:sym typeface="Tahoma"/>
              </a:rPr>
              <a:t>and make sure the speaker’s /writer’s name is identified.</a:t>
            </a:r>
            <a:endParaRPr/>
          </a:p>
          <a:p>
            <a:pPr indent="-342900" lvl="0" marL="342900" marR="0" rtl="0" algn="l">
              <a:lnSpc>
                <a:spcPct val="100000"/>
              </a:lnSpc>
              <a:spcBef>
                <a:spcPts val="640"/>
              </a:spcBef>
              <a:spcAft>
                <a:spcPts val="0"/>
              </a:spcAft>
              <a:buClr>
                <a:schemeClr val="folHlink"/>
              </a:buClr>
              <a:buSzPts val="1920"/>
              <a:buFont typeface="Noto Symbol"/>
              <a:buChar char="■"/>
            </a:pPr>
            <a:r>
              <a:rPr b="0" i="0" lang="en-US" sz="2800" u="none" cap="none" strike="noStrike">
                <a:solidFill>
                  <a:schemeClr val="dk1"/>
                </a:solidFill>
                <a:latin typeface="Tahoma"/>
                <a:ea typeface="Tahoma"/>
                <a:cs typeface="Tahoma"/>
                <a:sym typeface="Tahoma"/>
              </a:rPr>
              <a:t>Make sure you note a paraphrase with the writer’s name and mark it with a big </a:t>
            </a:r>
            <a:r>
              <a:rPr b="1" i="0" lang="en-US" sz="3200" u="none" cap="none" strike="noStrike">
                <a:solidFill>
                  <a:schemeClr val="dk1"/>
                </a:solidFill>
                <a:latin typeface="Tahoma"/>
                <a:ea typeface="Tahoma"/>
                <a:cs typeface="Tahoma"/>
                <a:sym typeface="Tahoma"/>
              </a:rPr>
              <a:t>P</a:t>
            </a:r>
            <a:endParaRPr/>
          </a:p>
          <a:p>
            <a:pPr indent="-342900" lvl="0" marL="342900" marR="0" rtl="0" algn="l">
              <a:lnSpc>
                <a:spcPct val="100000"/>
              </a:lnSpc>
              <a:spcBef>
                <a:spcPts val="560"/>
              </a:spcBef>
              <a:spcAft>
                <a:spcPts val="0"/>
              </a:spcAft>
              <a:buClr>
                <a:schemeClr val="folHlink"/>
              </a:buClr>
              <a:buSzPts val="1680"/>
              <a:buFont typeface="Noto Symbol"/>
              <a:buChar char="■"/>
            </a:pPr>
            <a:r>
              <a:rPr b="0" i="0" lang="en-US" sz="2800" u="none" cap="none" strike="noStrike">
                <a:solidFill>
                  <a:schemeClr val="dk1"/>
                </a:solidFill>
                <a:latin typeface="Tahoma"/>
                <a:ea typeface="Tahoma"/>
                <a:cs typeface="Tahoma"/>
                <a:sym typeface="Tahoma"/>
              </a:rPr>
              <a:t>Include page numbers and source references so you can go back and check for accuracy as you write.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2"/>
          <p:cNvSpPr txBox="1"/>
          <p:nvPr/>
        </p:nvSpPr>
        <p:spPr>
          <a:xfrm>
            <a:off x="1567575" y="680800"/>
            <a:ext cx="6624600" cy="785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900"/>
              <a:t>Check for Understanding</a:t>
            </a:r>
            <a:endParaRPr sz="3900"/>
          </a:p>
        </p:txBody>
      </p:sp>
      <p:sp>
        <p:nvSpPr>
          <p:cNvPr id="317" name="Google Shape;317;p42"/>
          <p:cNvSpPr txBox="1"/>
          <p:nvPr/>
        </p:nvSpPr>
        <p:spPr>
          <a:xfrm>
            <a:off x="900600" y="2106850"/>
            <a:ext cx="73428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500"/>
              <a:t>What are two ways you can avoid getting in trouble for plagiarism? </a:t>
            </a:r>
            <a:endParaRPr sz="2500"/>
          </a:p>
        </p:txBody>
      </p:sp>
      <p:pic>
        <p:nvPicPr>
          <p:cNvPr id="318" name="Google Shape;318;p42">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319" name="Google Shape;319;p42">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6"/>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24" name="Google Shape;124;p16"/>
          <p:cNvSpPr txBox="1"/>
          <p:nvPr/>
        </p:nvSpPr>
        <p:spPr>
          <a:xfrm>
            <a:off x="714300" y="2170500"/>
            <a:ext cx="7715400" cy="36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solidFill>
                  <a:srgbClr val="B7B7B7"/>
                </a:solidFill>
              </a:rPr>
              <a:t>Plagiarism is cutting and pasting a sentence from a website and then changing a few of the words.</a:t>
            </a:r>
            <a:endParaRPr sz="3600">
              <a:solidFill>
                <a:srgbClr val="B7B7B7"/>
              </a:solidFill>
            </a:endParaRPr>
          </a:p>
        </p:txBody>
      </p:sp>
      <p:sp>
        <p:nvSpPr>
          <p:cNvPr id="125" name="Google Shape;125;p16"/>
          <p:cNvSpPr txBox="1"/>
          <p:nvPr/>
        </p:nvSpPr>
        <p:spPr>
          <a:xfrm rot="-1156300">
            <a:off x="1513908" y="2498723"/>
            <a:ext cx="5781893" cy="1331336"/>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6000">
                <a:solidFill>
                  <a:srgbClr val="FF0000"/>
                </a:solidFill>
              </a:rPr>
              <a:t>TRUE</a:t>
            </a:r>
            <a:endParaRPr b="1" sz="6000">
              <a:solidFill>
                <a:srgbClr val="FF0000"/>
              </a:solidFill>
            </a:endParaRPr>
          </a:p>
        </p:txBody>
      </p:sp>
      <p:sp>
        <p:nvSpPr>
          <p:cNvPr id="126" name="Google Shape;126;p16"/>
          <p:cNvSpPr txBox="1"/>
          <p:nvPr/>
        </p:nvSpPr>
        <p:spPr>
          <a:xfrm>
            <a:off x="532050" y="4103850"/>
            <a:ext cx="8079900" cy="189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This is the most common way people believe plagiarism occurs. - </a:t>
            </a:r>
            <a:r>
              <a:rPr lang="en-US" sz="1800"/>
              <a:t>http://www.plagiarism.org/plagiarism-101</a:t>
            </a:r>
            <a:endParaRPr sz="18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43"/>
          <p:cNvSpPr txBox="1"/>
          <p:nvPr>
            <p:ph type="title"/>
          </p:nvPr>
        </p:nvSpPr>
        <p:spPr>
          <a:xfrm>
            <a:off x="1150937" y="214312"/>
            <a:ext cx="7793037" cy="1462087"/>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dk2"/>
              </a:buClr>
              <a:buFont typeface="Tahoma"/>
              <a:buNone/>
            </a:pPr>
            <a:r>
              <a:rPr b="0" i="0" lang="en-US" sz="4400" u="none" cap="none" strike="noStrike">
                <a:solidFill>
                  <a:schemeClr val="dk2"/>
                </a:solidFill>
                <a:latin typeface="Tahoma"/>
                <a:ea typeface="Tahoma"/>
                <a:cs typeface="Tahoma"/>
                <a:sym typeface="Tahoma"/>
              </a:rPr>
              <a:t>Bibliography	</a:t>
            </a:r>
            <a:endParaRPr/>
          </a:p>
        </p:txBody>
      </p:sp>
      <p:sp>
        <p:nvSpPr>
          <p:cNvPr id="325" name="Google Shape;325;p43"/>
          <p:cNvSpPr txBox="1"/>
          <p:nvPr>
            <p:ph idx="1" type="body"/>
          </p:nvPr>
        </p:nvSpPr>
        <p:spPr>
          <a:xfrm>
            <a:off x="1182687" y="2017712"/>
            <a:ext cx="77724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0000"/>
              </a:buClr>
              <a:buSzPts val="1920"/>
              <a:buFont typeface="Noto Symbol"/>
              <a:buChar char="■"/>
            </a:pPr>
            <a:r>
              <a:rPr b="0" i="0" lang="en-US" sz="3200" u="none" cap="none" strike="noStrike">
                <a:latin typeface="Tahoma"/>
                <a:ea typeface="Tahoma"/>
                <a:cs typeface="Tahoma"/>
                <a:sym typeface="Tahoma"/>
              </a:rPr>
              <a:t>Steve Garwood Presentation</a:t>
            </a:r>
            <a:endParaRPr/>
          </a:p>
          <a:p>
            <a:pPr indent="-342900" lvl="0" marL="342900" marR="0" rtl="0" algn="l">
              <a:lnSpc>
                <a:spcPct val="100000"/>
              </a:lnSpc>
              <a:spcBef>
                <a:spcPts val="640"/>
              </a:spcBef>
              <a:spcAft>
                <a:spcPts val="0"/>
              </a:spcAft>
              <a:buClr>
                <a:srgbClr val="000000"/>
              </a:buClr>
              <a:buSzPts val="1920"/>
              <a:buFont typeface="Noto Symbol"/>
              <a:buChar char="■"/>
            </a:pPr>
            <a:r>
              <a:rPr b="0" i="0" lang="en-US" sz="3200" u="none" cap="none" strike="noStrike">
                <a:latin typeface="Tahoma"/>
                <a:ea typeface="Tahoma"/>
                <a:cs typeface="Tahoma"/>
                <a:sym typeface="Tahoma"/>
              </a:rPr>
              <a:t>www.sdst.org/shs/library/powerpoint/plagiarism.</a:t>
            </a:r>
            <a:r>
              <a:rPr i="0" lang="en-US" sz="3200" u="none" cap="none" strike="noStrike">
                <a:latin typeface="Tahoma"/>
                <a:ea typeface="Tahoma"/>
                <a:cs typeface="Tahoma"/>
                <a:sym typeface="Tahoma"/>
              </a:rPr>
              <a:t>ppt </a:t>
            </a:r>
            <a:endParaRPr/>
          </a:p>
          <a:p>
            <a:pPr indent="-342900" lvl="0" marL="342900" marR="0" rtl="0" algn="l">
              <a:lnSpc>
                <a:spcPct val="100000"/>
              </a:lnSpc>
              <a:spcBef>
                <a:spcPts val="640"/>
              </a:spcBef>
              <a:spcAft>
                <a:spcPts val="0"/>
              </a:spcAft>
              <a:buClr>
                <a:srgbClr val="000000"/>
              </a:buClr>
              <a:buSzPts val="1920"/>
              <a:buFont typeface="Noto Symbol"/>
              <a:buChar char="■"/>
            </a:pPr>
            <a:r>
              <a:rPr b="0" i="0" lang="en-US" sz="3200" u="sng" cap="none" strike="noStrike">
                <a:latin typeface="Tahoma"/>
                <a:ea typeface="Tahoma"/>
                <a:cs typeface="Tahoma"/>
                <a:sym typeface="Tahoma"/>
                <a:hlinkClick r:id="rId3"/>
              </a:rPr>
              <a:t>http://en.wikipedia.org/wiki/List_of_plagiarism_incidents</a:t>
            </a:r>
            <a:endParaRPr b="0" i="0" sz="3200" u="none" cap="none" strike="noStrike">
              <a:latin typeface="Tahoma"/>
              <a:ea typeface="Tahoma"/>
              <a:cs typeface="Tahoma"/>
              <a:sym typeface="Tahoma"/>
            </a:endParaRPr>
          </a:p>
          <a:p>
            <a:pPr indent="-424180" lvl="0" marL="342900" marR="0" rtl="0" algn="l">
              <a:lnSpc>
                <a:spcPct val="100000"/>
              </a:lnSpc>
              <a:spcBef>
                <a:spcPts val="640"/>
              </a:spcBef>
              <a:spcAft>
                <a:spcPts val="0"/>
              </a:spcAft>
              <a:buClr>
                <a:srgbClr val="000000"/>
              </a:buClr>
              <a:buSzPts val="3200"/>
              <a:buFont typeface="Tahoma"/>
              <a:buChar char="■"/>
            </a:pPr>
            <a:r>
              <a:rPr lang="en-US" sz="3200" u="sng">
                <a:latin typeface="Tahoma"/>
                <a:ea typeface="Tahoma"/>
                <a:cs typeface="Tahoma"/>
                <a:sym typeface="Tahoma"/>
                <a:hlinkClick r:id="rId4"/>
              </a:rPr>
              <a:t>http://www.plagiarism.org/plagiarism-101/prevention/</a:t>
            </a:r>
            <a:endParaRPr sz="3200">
              <a:latin typeface="Tahoma"/>
              <a:ea typeface="Tahoma"/>
              <a:cs typeface="Tahoma"/>
              <a:sym typeface="Tahoma"/>
            </a:endParaRPr>
          </a:p>
          <a:p>
            <a:pPr indent="0" lvl="0" marL="0" marR="0" rtl="0" algn="l">
              <a:lnSpc>
                <a:spcPct val="100000"/>
              </a:lnSpc>
              <a:spcBef>
                <a:spcPts val="640"/>
              </a:spcBef>
              <a:spcAft>
                <a:spcPts val="0"/>
              </a:spcAft>
              <a:buNone/>
            </a:pPr>
            <a:r>
              <a:t/>
            </a:r>
            <a:endParaRPr sz="3200">
              <a:solidFill>
                <a:schemeClr val="dk1"/>
              </a:solidFill>
              <a:latin typeface="Tahoma"/>
              <a:ea typeface="Tahoma"/>
              <a:cs typeface="Tahoma"/>
              <a:sym typeface="Tahoma"/>
            </a:endParaRPr>
          </a:p>
          <a:p>
            <a:pPr indent="-220980" lvl="0" marL="342900" marR="0" rtl="0" algn="l">
              <a:spcBef>
                <a:spcPts val="640"/>
              </a:spcBef>
              <a:spcAft>
                <a:spcPts val="0"/>
              </a:spcAft>
              <a:buClr>
                <a:schemeClr val="folHlink"/>
              </a:buClr>
              <a:buSzPts val="1920"/>
              <a:buFont typeface="Noto Symbol"/>
              <a:buNone/>
            </a:pPr>
            <a:r>
              <a:t/>
            </a:r>
            <a:endParaRPr b="0" i="0" sz="3200" u="none" cap="none" strike="noStrike">
              <a:solidFill>
                <a:schemeClr val="dk1"/>
              </a:solidFill>
              <a:latin typeface="Tahoma"/>
              <a:ea typeface="Tahoma"/>
              <a:cs typeface="Tahoma"/>
              <a:sym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7"/>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32" name="Google Shape;132;p17"/>
          <p:cNvSpPr txBox="1"/>
          <p:nvPr/>
        </p:nvSpPr>
        <p:spPr>
          <a:xfrm>
            <a:off x="714300" y="2206975"/>
            <a:ext cx="7715400" cy="36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t>If you recycle or reuse your older sister’s project with her permission, that’s okay.</a:t>
            </a:r>
            <a:endParaRPr sz="3600"/>
          </a:p>
        </p:txBody>
      </p:sp>
      <p:pic>
        <p:nvPicPr>
          <p:cNvPr id="133" name="Google Shape;133;p17">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134" name="Google Shape;134;p17">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40" name="Google Shape;140;p18"/>
          <p:cNvSpPr txBox="1"/>
          <p:nvPr/>
        </p:nvSpPr>
        <p:spPr>
          <a:xfrm>
            <a:off x="714300" y="2188725"/>
            <a:ext cx="7715400" cy="36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solidFill>
                  <a:srgbClr val="B7B7B7"/>
                </a:solidFill>
              </a:rPr>
              <a:t>If you recycle or reuse your older sister’s project with her permission, that’s okay. </a:t>
            </a:r>
            <a:endParaRPr sz="3600">
              <a:solidFill>
                <a:srgbClr val="B7B7B7"/>
              </a:solidFill>
            </a:endParaRPr>
          </a:p>
        </p:txBody>
      </p:sp>
      <p:sp>
        <p:nvSpPr>
          <p:cNvPr id="141" name="Google Shape;141;p18"/>
          <p:cNvSpPr txBox="1"/>
          <p:nvPr/>
        </p:nvSpPr>
        <p:spPr>
          <a:xfrm rot="-1821473">
            <a:off x="2566606" y="2200733"/>
            <a:ext cx="3561539" cy="1248184"/>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6000">
                <a:solidFill>
                  <a:srgbClr val="FF0000"/>
                </a:solidFill>
              </a:rPr>
              <a:t>False</a:t>
            </a:r>
            <a:endParaRPr sz="6000">
              <a:solidFill>
                <a:srgbClr val="FF0000"/>
              </a:solidFill>
            </a:endParaRPr>
          </a:p>
        </p:txBody>
      </p:sp>
      <p:sp>
        <p:nvSpPr>
          <p:cNvPr id="142" name="Google Shape;142;p18"/>
          <p:cNvSpPr txBox="1"/>
          <p:nvPr/>
        </p:nvSpPr>
        <p:spPr>
          <a:xfrm>
            <a:off x="328300" y="4263325"/>
            <a:ext cx="8572500" cy="195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3000"/>
              <a:t>Plagiarize</a:t>
            </a:r>
            <a:r>
              <a:rPr lang="en-US" sz="3000"/>
              <a:t> is defined as: to use the words or ideas of another person as if they were your own words or ideas. (even if they give you permission) - </a:t>
            </a:r>
            <a:r>
              <a:rPr lang="en-US" sz="1800"/>
              <a:t>http://www.merriam-webster.com/dictionary</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9"/>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48" name="Google Shape;148;p19"/>
          <p:cNvSpPr txBox="1"/>
          <p:nvPr/>
        </p:nvSpPr>
        <p:spPr>
          <a:xfrm>
            <a:off x="328300" y="2188725"/>
            <a:ext cx="8298900" cy="36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t>You can copy and paste a sentence written by someone else as long as you put quotation marks around it.</a:t>
            </a:r>
            <a:endParaRPr sz="3600"/>
          </a:p>
        </p:txBody>
      </p:sp>
      <p:pic>
        <p:nvPicPr>
          <p:cNvPr id="149" name="Google Shape;149;p19">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150" name="Google Shape;150;p19">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0"/>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56" name="Google Shape;156;p20"/>
          <p:cNvSpPr txBox="1"/>
          <p:nvPr/>
        </p:nvSpPr>
        <p:spPr>
          <a:xfrm>
            <a:off x="328300" y="2188725"/>
            <a:ext cx="8298900" cy="21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600">
                <a:solidFill>
                  <a:srgbClr val="B7B7B7"/>
                </a:solidFill>
              </a:rPr>
              <a:t>You can copy and paste a sentence written by someone else as long as you put quotation marks around it.</a:t>
            </a:r>
            <a:endParaRPr sz="3600">
              <a:solidFill>
                <a:srgbClr val="B7B7B7"/>
              </a:solidFill>
            </a:endParaRPr>
          </a:p>
        </p:txBody>
      </p:sp>
      <p:sp>
        <p:nvSpPr>
          <p:cNvPr id="157" name="Google Shape;157;p20"/>
          <p:cNvSpPr txBox="1"/>
          <p:nvPr/>
        </p:nvSpPr>
        <p:spPr>
          <a:xfrm rot="-1932350">
            <a:off x="2754109" y="2699427"/>
            <a:ext cx="2772240" cy="1039832"/>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6000">
                <a:solidFill>
                  <a:srgbClr val="FF0000"/>
                </a:solidFill>
              </a:rPr>
              <a:t>False</a:t>
            </a:r>
            <a:endParaRPr/>
          </a:p>
        </p:txBody>
      </p:sp>
      <p:sp>
        <p:nvSpPr>
          <p:cNvPr id="158" name="Google Shape;158;p20"/>
          <p:cNvSpPr txBox="1"/>
          <p:nvPr/>
        </p:nvSpPr>
        <p:spPr>
          <a:xfrm>
            <a:off x="383025" y="4176825"/>
            <a:ext cx="8426700" cy="240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This is called an incomplete citation. You need to give it proper citation by including the attribution of the source…i.e., acknowledgement of the source.- </a:t>
            </a:r>
            <a:r>
              <a:rPr lang="en-US" sz="1800"/>
              <a:t>http://en.writecheck.com/plagiarism-quiz</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1"/>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64" name="Google Shape;164;p21"/>
          <p:cNvSpPr txBox="1"/>
          <p:nvPr/>
        </p:nvSpPr>
        <p:spPr>
          <a:xfrm>
            <a:off x="310050" y="1887788"/>
            <a:ext cx="8298900" cy="21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600"/>
          </a:p>
          <a:p>
            <a:pPr indent="0" lvl="0" marL="0" rtl="0" algn="l">
              <a:spcBef>
                <a:spcPts val="0"/>
              </a:spcBef>
              <a:spcAft>
                <a:spcPts val="0"/>
              </a:spcAft>
              <a:buNone/>
            </a:pPr>
            <a:r>
              <a:rPr lang="en-US" sz="3600"/>
              <a:t>It is considered plagiarism if you use an image or song found online without providing the citation.</a:t>
            </a:r>
            <a:endParaRPr sz="3600"/>
          </a:p>
        </p:txBody>
      </p:sp>
      <p:sp>
        <p:nvSpPr>
          <p:cNvPr id="165" name="Google Shape;165;p21"/>
          <p:cNvSpPr txBox="1"/>
          <p:nvPr/>
        </p:nvSpPr>
        <p:spPr>
          <a:xfrm>
            <a:off x="383025" y="4176825"/>
            <a:ext cx="8426700" cy="240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000"/>
          </a:p>
        </p:txBody>
      </p:sp>
      <p:pic>
        <p:nvPicPr>
          <p:cNvPr id="166" name="Google Shape;166;p21">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167" name="Google Shape;167;p21">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2"/>
          <p:cNvSpPr txBox="1"/>
          <p:nvPr/>
        </p:nvSpPr>
        <p:spPr>
          <a:xfrm>
            <a:off x="1294975" y="857250"/>
            <a:ext cx="7168200" cy="857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600"/>
              <a:t>True or False</a:t>
            </a:r>
            <a:endParaRPr sz="3600"/>
          </a:p>
        </p:txBody>
      </p:sp>
      <p:sp>
        <p:nvSpPr>
          <p:cNvPr id="173" name="Google Shape;173;p22"/>
          <p:cNvSpPr txBox="1"/>
          <p:nvPr/>
        </p:nvSpPr>
        <p:spPr>
          <a:xfrm>
            <a:off x="383025" y="1887788"/>
            <a:ext cx="8298900" cy="21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3600">
                <a:solidFill>
                  <a:srgbClr val="B7B7B7"/>
                </a:solidFill>
              </a:rPr>
              <a:t>It is considered plagiarism if you use an image or song found online without providing the citation</a:t>
            </a:r>
            <a:r>
              <a:rPr lang="en-US" sz="3600">
                <a:solidFill>
                  <a:schemeClr val="dk1"/>
                </a:solidFill>
              </a:rPr>
              <a:t>.</a:t>
            </a:r>
            <a:endParaRPr sz="3600">
              <a:solidFill>
                <a:srgbClr val="B7B7B7"/>
              </a:solidFill>
            </a:endParaRPr>
          </a:p>
        </p:txBody>
      </p:sp>
      <p:sp>
        <p:nvSpPr>
          <p:cNvPr id="174" name="Google Shape;174;p22"/>
          <p:cNvSpPr txBox="1"/>
          <p:nvPr/>
        </p:nvSpPr>
        <p:spPr>
          <a:xfrm>
            <a:off x="383025" y="3768500"/>
            <a:ext cx="8426700" cy="28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Plagiarism is using </a:t>
            </a:r>
            <a:r>
              <a:rPr i="1" lang="en-US" sz="3000"/>
              <a:t>ANY </a:t>
            </a:r>
            <a:r>
              <a:rPr lang="en-US" sz="3000"/>
              <a:t>words, objects or ideas to pass off as your own. </a:t>
            </a:r>
            <a:endParaRPr sz="3000"/>
          </a:p>
          <a:p>
            <a:pPr indent="0" lvl="0" marL="0" rtl="0" algn="l">
              <a:spcBef>
                <a:spcPts val="0"/>
              </a:spcBef>
              <a:spcAft>
                <a:spcPts val="0"/>
              </a:spcAft>
              <a:buNone/>
            </a:pPr>
            <a:r>
              <a:t/>
            </a:r>
            <a:endParaRPr sz="3000"/>
          </a:p>
          <a:p>
            <a:pPr indent="0" lvl="0" marL="0" rtl="0" algn="l">
              <a:spcBef>
                <a:spcPts val="0"/>
              </a:spcBef>
              <a:spcAft>
                <a:spcPts val="0"/>
              </a:spcAft>
              <a:buNone/>
            </a:pPr>
            <a:r>
              <a:rPr lang="en-US" sz="3000"/>
              <a:t>This includes using images, video, or music found online without permission and appropriate citations.   (cont.)</a:t>
            </a:r>
            <a:endParaRPr sz="3000"/>
          </a:p>
        </p:txBody>
      </p:sp>
      <p:sp>
        <p:nvSpPr>
          <p:cNvPr id="175" name="Google Shape;175;p22"/>
          <p:cNvSpPr txBox="1"/>
          <p:nvPr/>
        </p:nvSpPr>
        <p:spPr>
          <a:xfrm rot="-1780863">
            <a:off x="2772491" y="2143088"/>
            <a:ext cx="2571837" cy="1058116"/>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6000">
                <a:solidFill>
                  <a:srgbClr val="FF0000"/>
                </a:solidFill>
              </a:rPr>
              <a:t>True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1_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