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Pacifico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acific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2" name="Google Shape;52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" name="Google Shape;18;p4"/>
          <p:cNvSpPr txBox="1"/>
          <p:nvPr/>
        </p:nvSpPr>
        <p:spPr>
          <a:xfrm>
            <a:off x="420450" y="302125"/>
            <a:ext cx="98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acifico"/>
                <a:ea typeface="Pacifico"/>
                <a:cs typeface="Pacifico"/>
                <a:sym typeface="Pacifico"/>
              </a:rPr>
              <a:t>Source #</a:t>
            </a:r>
            <a:endParaRPr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19" name="Google Shape;19;p4"/>
          <p:cNvSpPr txBox="1"/>
          <p:nvPr/>
        </p:nvSpPr>
        <p:spPr>
          <a:xfrm>
            <a:off x="5232325" y="-601000"/>
            <a:ext cx="733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\</a:t>
            </a:r>
            <a:endParaRPr/>
          </a:p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533325" y="2498925"/>
            <a:ext cx="8341800" cy="165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Google Shape;21;p4"/>
          <p:cNvSpPr txBox="1"/>
          <p:nvPr/>
        </p:nvSpPr>
        <p:spPr>
          <a:xfrm>
            <a:off x="533325" y="2071575"/>
            <a:ext cx="7620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Times New Roman"/>
                <a:ea typeface="Times New Roman"/>
                <a:cs typeface="Times New Roman"/>
                <a:sym typeface="Times New Roman"/>
              </a:rPr>
              <a:t>Annotation (brief 3-5 sentence description the source, its reliability, and how you plan on using it in your essay)</a:t>
            </a:r>
            <a:endParaRPr sz="1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" name="Google Shape;22;p4"/>
          <p:cNvSpPr txBox="1"/>
          <p:nvPr/>
        </p:nvSpPr>
        <p:spPr>
          <a:xfrm>
            <a:off x="293450" y="4154450"/>
            <a:ext cx="1255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MLA 8 Citation</a:t>
            </a:r>
            <a:endParaRPr/>
          </a:p>
        </p:txBody>
      </p:sp>
      <p:sp>
        <p:nvSpPr>
          <p:cNvPr id="23" name="Google Shape;23;p4"/>
          <p:cNvSpPr txBox="1"/>
          <p:nvPr>
            <p:ph idx="2" type="body"/>
          </p:nvPr>
        </p:nvSpPr>
        <p:spPr>
          <a:xfrm>
            <a:off x="1138650" y="4196775"/>
            <a:ext cx="6866700" cy="7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○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■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○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■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○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■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Google Shape;24;p4"/>
          <p:cNvSpPr txBox="1"/>
          <p:nvPr/>
        </p:nvSpPr>
        <p:spPr>
          <a:xfrm>
            <a:off x="524300" y="648075"/>
            <a:ext cx="766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Quote </a:t>
            </a:r>
            <a:endParaRPr/>
          </a:p>
        </p:txBody>
      </p:sp>
      <p:sp>
        <p:nvSpPr>
          <p:cNvPr id="25" name="Google Shape;25;p4"/>
          <p:cNvSpPr txBox="1"/>
          <p:nvPr>
            <p:ph idx="3" type="body"/>
          </p:nvPr>
        </p:nvSpPr>
        <p:spPr>
          <a:xfrm>
            <a:off x="524300" y="1088750"/>
            <a:ext cx="7667700" cy="98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4" name="Google Shape;44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5" name="Google Shape;45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533325" y="2498925"/>
            <a:ext cx="8341800" cy="165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My paper is on the radium girls, a group of factory workers who lost their lives to radium poisoning during World War 1. I want to use this information to show how the companies that were to blame were the same ones that tried to avoid said blame. </a:t>
            </a:r>
            <a:endParaRPr/>
          </a:p>
        </p:txBody>
      </p:sp>
      <p:sp>
        <p:nvSpPr>
          <p:cNvPr id="61" name="Google Shape;61;p13"/>
          <p:cNvSpPr txBox="1"/>
          <p:nvPr>
            <p:ph idx="2" type="body"/>
          </p:nvPr>
        </p:nvSpPr>
        <p:spPr>
          <a:xfrm>
            <a:off x="1138650" y="4196775"/>
            <a:ext cx="6866700" cy="7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Moore, Kate. </a:t>
            </a:r>
            <a:r>
              <a:rPr i="1" lang="en"/>
              <a:t>The Radium Girls: The Dark Story of America’s Shining Women,</a:t>
            </a:r>
            <a:r>
              <a:rPr lang="en"/>
              <a:t>Simon and Shuster, 2018. </a:t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1235200" y="315275"/>
            <a:ext cx="2715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63" name="Google Shape;63;p13"/>
          <p:cNvSpPr txBox="1"/>
          <p:nvPr>
            <p:ph idx="3" type="body"/>
          </p:nvPr>
        </p:nvSpPr>
        <p:spPr>
          <a:xfrm>
            <a:off x="524300" y="1088750"/>
            <a:ext cx="7667700" cy="98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“Sarah wasn’t even in her grave before her company was denying it was to blame.” (134)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