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layfair Display"/>
      <p:regular r:id="rId16"/>
      <p:bold r:id="rId17"/>
      <p:italic r:id="rId18"/>
      <p:boldItalic r:id="rId19"/>
    </p:embeddedFont>
    <p:embeddedFont>
      <p:font typeface="Montserrat"/>
      <p:regular r:id="rId20"/>
      <p:bold r:id="rId21"/>
      <p:italic r:id="rId22"/>
      <p:boldItalic r:id="rId23"/>
    </p:embeddedFont>
    <p:embeddedFont>
      <p:font typeface="Oswald"/>
      <p:regular r:id="rId24"/>
      <p:bold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Oswald-regular.fntdata"/><Relationship Id="rId23" Type="http://schemas.openxmlformats.org/officeDocument/2006/relationships/font" Target="fonts/Montserrat-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Oswald-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layfairDisplay-bold.fntdata"/><Relationship Id="rId16" Type="http://schemas.openxmlformats.org/officeDocument/2006/relationships/font" Target="fonts/PlayfairDisplay-regular.fntdata"/><Relationship Id="rId19" Type="http://schemas.openxmlformats.org/officeDocument/2006/relationships/font" Target="fonts/PlayfairDisplay-boldItalic.fntdata"/><Relationship Id="rId18" Type="http://schemas.openxmlformats.org/officeDocument/2006/relationships/font" Target="fonts/PlayfairDisplay-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c53ad6e44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c53ad6e44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Text Slide </a:t>
            </a:r>
            <a:endParaRPr/>
          </a:p>
          <a:p>
            <a:pPr indent="0" lvl="0" marL="0" rtl="0" algn="l">
              <a:spcBef>
                <a:spcPts val="0"/>
              </a:spcBef>
              <a:spcAft>
                <a:spcPts val="0"/>
              </a:spcAft>
              <a:buNone/>
            </a:pPr>
            <a:r>
              <a:rPr lang="en"/>
              <a:t>🍐 To edit the type of question,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842dfb7b7a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842dfb7b7a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842dfb7b7a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842dfb7b7a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842dfb7b7a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842dfb7b7a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842dfb7b7a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842dfb7b7a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842dfb7b7a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842dfb7b7a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42dfb7b7a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42dfb7b7a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842dfb7b7a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842dfb7b7a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c53ad6e44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c53ad6e44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This is a Pear Deck Text Slide </a:t>
            </a:r>
            <a:endParaRPr/>
          </a:p>
          <a:p>
            <a:pPr indent="0" lvl="0" marL="0" rtl="0" algn="l">
              <a:spcBef>
                <a:spcPts val="0"/>
              </a:spcBef>
              <a:spcAft>
                <a:spcPts val="0"/>
              </a:spcAft>
              <a:buNone/>
            </a:pPr>
            <a:r>
              <a:rPr lang="en"/>
              <a:t>🍐 To edit the type of question, go back to the "Ask Students a Question" in the Pear Deck sidebar.</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4286250" y="0"/>
            <a:ext cx="723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4358475" y="0"/>
            <a:ext cx="3853200" cy="5143500"/>
          </a:xfrm>
          <a:prstGeom prst="rect">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44250" y="1403850"/>
            <a:ext cx="8455500" cy="2146800"/>
          </a:xfrm>
          <a:prstGeom prst="rect">
            <a:avLst/>
          </a:prstGeom>
          <a:solidFill>
            <a:srgbClr val="FFFFFF"/>
          </a:solidFill>
        </p:spPr>
        <p:txBody>
          <a:bodyPr anchorCtr="0" anchor="ctr" bIns="91425" lIns="91425" spcFirstLastPara="1" rIns="91425" wrap="square" tIns="91425">
            <a:noAutofit/>
          </a:bodyPr>
          <a:lstStyle>
            <a:lvl1pPr lvl="0" algn="ctr">
              <a:spcBef>
                <a:spcPts val="0"/>
              </a:spcBef>
              <a:spcAft>
                <a:spcPts val="0"/>
              </a:spcAft>
              <a:buSzPts val="6800"/>
              <a:buFont typeface="Playfair Display"/>
              <a:buNone/>
              <a:defRPr b="1" sz="6800">
                <a:latin typeface="Playfair Display"/>
                <a:ea typeface="Playfair Display"/>
                <a:cs typeface="Playfair Display"/>
                <a:sym typeface="Playfair Display"/>
              </a:defRPr>
            </a:lvl1pPr>
            <a:lvl2pPr lvl="1" algn="ctr">
              <a:spcBef>
                <a:spcPts val="0"/>
              </a:spcBef>
              <a:spcAft>
                <a:spcPts val="0"/>
              </a:spcAft>
              <a:buSzPts val="6800"/>
              <a:buFont typeface="Playfair Display"/>
              <a:buNone/>
              <a:defRPr b="1" sz="6800">
                <a:latin typeface="Playfair Display"/>
                <a:ea typeface="Playfair Display"/>
                <a:cs typeface="Playfair Display"/>
                <a:sym typeface="Playfair Display"/>
              </a:defRPr>
            </a:lvl2pPr>
            <a:lvl3pPr lvl="2" algn="ctr">
              <a:spcBef>
                <a:spcPts val="0"/>
              </a:spcBef>
              <a:spcAft>
                <a:spcPts val="0"/>
              </a:spcAft>
              <a:buSzPts val="6800"/>
              <a:buFont typeface="Playfair Display"/>
              <a:buNone/>
              <a:defRPr b="1" sz="6800">
                <a:latin typeface="Playfair Display"/>
                <a:ea typeface="Playfair Display"/>
                <a:cs typeface="Playfair Display"/>
                <a:sym typeface="Playfair Display"/>
              </a:defRPr>
            </a:lvl3pPr>
            <a:lvl4pPr lvl="3" algn="ctr">
              <a:spcBef>
                <a:spcPts val="0"/>
              </a:spcBef>
              <a:spcAft>
                <a:spcPts val="0"/>
              </a:spcAft>
              <a:buSzPts val="6800"/>
              <a:buFont typeface="Playfair Display"/>
              <a:buNone/>
              <a:defRPr b="1" sz="6800">
                <a:latin typeface="Playfair Display"/>
                <a:ea typeface="Playfair Display"/>
                <a:cs typeface="Playfair Display"/>
                <a:sym typeface="Playfair Display"/>
              </a:defRPr>
            </a:lvl4pPr>
            <a:lvl5pPr lvl="4" algn="ctr">
              <a:spcBef>
                <a:spcPts val="0"/>
              </a:spcBef>
              <a:spcAft>
                <a:spcPts val="0"/>
              </a:spcAft>
              <a:buSzPts val="6800"/>
              <a:buFont typeface="Playfair Display"/>
              <a:buNone/>
              <a:defRPr b="1" sz="6800">
                <a:latin typeface="Playfair Display"/>
                <a:ea typeface="Playfair Display"/>
                <a:cs typeface="Playfair Display"/>
                <a:sym typeface="Playfair Display"/>
              </a:defRPr>
            </a:lvl5pPr>
            <a:lvl6pPr lvl="5" algn="ctr">
              <a:spcBef>
                <a:spcPts val="0"/>
              </a:spcBef>
              <a:spcAft>
                <a:spcPts val="0"/>
              </a:spcAft>
              <a:buSzPts val="6800"/>
              <a:buFont typeface="Playfair Display"/>
              <a:buNone/>
              <a:defRPr b="1" sz="6800">
                <a:latin typeface="Playfair Display"/>
                <a:ea typeface="Playfair Display"/>
                <a:cs typeface="Playfair Display"/>
                <a:sym typeface="Playfair Display"/>
              </a:defRPr>
            </a:lvl6pPr>
            <a:lvl7pPr lvl="6" algn="ctr">
              <a:spcBef>
                <a:spcPts val="0"/>
              </a:spcBef>
              <a:spcAft>
                <a:spcPts val="0"/>
              </a:spcAft>
              <a:buSzPts val="6800"/>
              <a:buFont typeface="Playfair Display"/>
              <a:buNone/>
              <a:defRPr b="1" sz="6800">
                <a:latin typeface="Playfair Display"/>
                <a:ea typeface="Playfair Display"/>
                <a:cs typeface="Playfair Display"/>
                <a:sym typeface="Playfair Display"/>
              </a:defRPr>
            </a:lvl7pPr>
            <a:lvl8pPr lvl="7" algn="ctr">
              <a:spcBef>
                <a:spcPts val="0"/>
              </a:spcBef>
              <a:spcAft>
                <a:spcPts val="0"/>
              </a:spcAft>
              <a:buSzPts val="6800"/>
              <a:buFont typeface="Playfair Display"/>
              <a:buNone/>
              <a:defRPr b="1" sz="6800">
                <a:latin typeface="Playfair Display"/>
                <a:ea typeface="Playfair Display"/>
                <a:cs typeface="Playfair Display"/>
                <a:sym typeface="Playfair Display"/>
              </a:defRPr>
            </a:lvl8pPr>
            <a:lvl9pPr lvl="8" algn="ctr">
              <a:spcBef>
                <a:spcPts val="0"/>
              </a:spcBef>
              <a:spcAft>
                <a:spcPts val="0"/>
              </a:spcAft>
              <a:buSzPts val="6800"/>
              <a:buFont typeface="Playfair Display"/>
              <a:buNone/>
              <a:defRPr b="1" sz="6800">
                <a:latin typeface="Playfair Display"/>
                <a:ea typeface="Playfair Display"/>
                <a:cs typeface="Playfair Display"/>
                <a:sym typeface="Playfair Display"/>
              </a:defRPr>
            </a:lvl9pPr>
          </a:lstStyle>
          <a:p/>
        </p:txBody>
      </p:sp>
      <p:sp>
        <p:nvSpPr>
          <p:cNvPr id="13" name="Google Shape;13;p2"/>
          <p:cNvSpPr txBox="1"/>
          <p:nvPr>
            <p:ph idx="1" type="subTitle"/>
          </p:nvPr>
        </p:nvSpPr>
        <p:spPr>
          <a:xfrm>
            <a:off x="344250" y="3550650"/>
            <a:ext cx="4910100" cy="577800"/>
          </a:xfrm>
          <a:prstGeom prst="rect">
            <a:avLst/>
          </a:prstGeom>
          <a:solidFill>
            <a:schemeClr val="dk2"/>
          </a:solidFill>
        </p:spPr>
        <p:txBody>
          <a:bodyPr anchorCtr="0" anchor="ctr" bIns="91425" lIns="91425" spcFirstLastPara="1" rIns="91425" wrap="square" tIns="91425">
            <a:noAutofit/>
          </a:bodyPr>
          <a:lstStyle>
            <a:lvl1pPr lvl="0">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9pPr>
          </a:lstStyle>
          <a:p/>
        </p:txBody>
      </p:sp>
      <p:sp>
        <p:nvSpPr>
          <p:cNvPr id="14" name="Google Shape;14;p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txBox="1"/>
          <p:nvPr>
            <p:ph hasCustomPrompt="1" type="title"/>
          </p:nvPr>
        </p:nvSpPr>
        <p:spPr>
          <a:xfrm>
            <a:off x="311700" y="999925"/>
            <a:ext cx="8520600" cy="2146200"/>
          </a:xfrm>
          <a:prstGeom prst="rect">
            <a:avLst/>
          </a:prstGeom>
        </p:spPr>
        <p:txBody>
          <a:bodyPr anchorCtr="0" anchor="b" bIns="91425" lIns="91425" spcFirstLastPara="1" rIns="91425" wrap="square" tIns="91425">
            <a:noAutofit/>
          </a:bodyPr>
          <a:lstStyle>
            <a:lvl1pPr lvl="0" algn="ctr">
              <a:spcBef>
                <a:spcPts val="0"/>
              </a:spcBef>
              <a:spcAft>
                <a:spcPts val="0"/>
              </a:spcAft>
              <a:buSzPts val="14000"/>
              <a:buFont typeface="Montserrat"/>
              <a:buNone/>
              <a:defRPr sz="14000">
                <a:latin typeface="Montserrat"/>
                <a:ea typeface="Montserrat"/>
                <a:cs typeface="Montserrat"/>
                <a:sym typeface="Montserrat"/>
              </a:defRPr>
            </a:lvl1pPr>
            <a:lvl2pPr lvl="1" algn="ctr">
              <a:spcBef>
                <a:spcPts val="0"/>
              </a:spcBef>
              <a:spcAft>
                <a:spcPts val="0"/>
              </a:spcAft>
              <a:buSzPts val="14000"/>
              <a:buFont typeface="Montserrat"/>
              <a:buNone/>
              <a:defRPr sz="14000">
                <a:latin typeface="Montserrat"/>
                <a:ea typeface="Montserrat"/>
                <a:cs typeface="Montserrat"/>
                <a:sym typeface="Montserrat"/>
              </a:defRPr>
            </a:lvl2pPr>
            <a:lvl3pPr lvl="2" algn="ctr">
              <a:spcBef>
                <a:spcPts val="0"/>
              </a:spcBef>
              <a:spcAft>
                <a:spcPts val="0"/>
              </a:spcAft>
              <a:buSzPts val="14000"/>
              <a:buFont typeface="Montserrat"/>
              <a:buNone/>
              <a:defRPr sz="14000">
                <a:latin typeface="Montserrat"/>
                <a:ea typeface="Montserrat"/>
                <a:cs typeface="Montserrat"/>
                <a:sym typeface="Montserrat"/>
              </a:defRPr>
            </a:lvl3pPr>
            <a:lvl4pPr lvl="3" algn="ctr">
              <a:spcBef>
                <a:spcPts val="0"/>
              </a:spcBef>
              <a:spcAft>
                <a:spcPts val="0"/>
              </a:spcAft>
              <a:buSzPts val="14000"/>
              <a:buFont typeface="Montserrat"/>
              <a:buNone/>
              <a:defRPr sz="14000">
                <a:latin typeface="Montserrat"/>
                <a:ea typeface="Montserrat"/>
                <a:cs typeface="Montserrat"/>
                <a:sym typeface="Montserrat"/>
              </a:defRPr>
            </a:lvl4pPr>
            <a:lvl5pPr lvl="4" algn="ctr">
              <a:spcBef>
                <a:spcPts val="0"/>
              </a:spcBef>
              <a:spcAft>
                <a:spcPts val="0"/>
              </a:spcAft>
              <a:buSzPts val="14000"/>
              <a:buFont typeface="Montserrat"/>
              <a:buNone/>
              <a:defRPr sz="14000">
                <a:latin typeface="Montserrat"/>
                <a:ea typeface="Montserrat"/>
                <a:cs typeface="Montserrat"/>
                <a:sym typeface="Montserrat"/>
              </a:defRPr>
            </a:lvl5pPr>
            <a:lvl6pPr lvl="5" algn="ctr">
              <a:spcBef>
                <a:spcPts val="0"/>
              </a:spcBef>
              <a:spcAft>
                <a:spcPts val="0"/>
              </a:spcAft>
              <a:buSzPts val="14000"/>
              <a:buFont typeface="Montserrat"/>
              <a:buNone/>
              <a:defRPr sz="14000">
                <a:latin typeface="Montserrat"/>
                <a:ea typeface="Montserrat"/>
                <a:cs typeface="Montserrat"/>
                <a:sym typeface="Montserrat"/>
              </a:defRPr>
            </a:lvl6pPr>
            <a:lvl7pPr lvl="6" algn="ctr">
              <a:spcBef>
                <a:spcPts val="0"/>
              </a:spcBef>
              <a:spcAft>
                <a:spcPts val="0"/>
              </a:spcAft>
              <a:buSzPts val="14000"/>
              <a:buFont typeface="Montserrat"/>
              <a:buNone/>
              <a:defRPr sz="14000">
                <a:latin typeface="Montserrat"/>
                <a:ea typeface="Montserrat"/>
                <a:cs typeface="Montserrat"/>
                <a:sym typeface="Montserrat"/>
              </a:defRPr>
            </a:lvl7pPr>
            <a:lvl8pPr lvl="7" algn="ctr">
              <a:spcBef>
                <a:spcPts val="0"/>
              </a:spcBef>
              <a:spcAft>
                <a:spcPts val="0"/>
              </a:spcAft>
              <a:buSzPts val="14000"/>
              <a:buFont typeface="Montserrat"/>
              <a:buNone/>
              <a:defRPr sz="14000">
                <a:latin typeface="Montserrat"/>
                <a:ea typeface="Montserrat"/>
                <a:cs typeface="Montserrat"/>
                <a:sym typeface="Montserrat"/>
              </a:defRPr>
            </a:lvl8pPr>
            <a:lvl9pPr lvl="8" algn="ctr">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0" name="Google Shape;50;p11"/>
          <p:cNvSpPr txBox="1"/>
          <p:nvPr>
            <p:ph idx="1" type="body"/>
          </p:nvPr>
        </p:nvSpPr>
        <p:spPr>
          <a:xfrm>
            <a:off x="311700" y="32284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highlight>
                  <a:schemeClr val="dk1"/>
                </a:highlight>
              </a:defRPr>
            </a:lvl1pPr>
            <a:lvl2pPr indent="-317500" lvl="1" marL="914400" algn="ctr">
              <a:spcBef>
                <a:spcPts val="1600"/>
              </a:spcBef>
              <a:spcAft>
                <a:spcPts val="0"/>
              </a:spcAft>
              <a:buSzPts val="1400"/>
              <a:buChar char="○"/>
              <a:defRPr>
                <a:highlight>
                  <a:schemeClr val="dk1"/>
                </a:highlight>
              </a:defRPr>
            </a:lvl2pPr>
            <a:lvl3pPr indent="-317500" lvl="2" marL="1371600" algn="ctr">
              <a:spcBef>
                <a:spcPts val="1600"/>
              </a:spcBef>
              <a:spcAft>
                <a:spcPts val="0"/>
              </a:spcAft>
              <a:buSzPts val="1400"/>
              <a:buChar char="■"/>
              <a:defRPr>
                <a:highlight>
                  <a:schemeClr val="dk1"/>
                </a:highlight>
              </a:defRPr>
            </a:lvl3pPr>
            <a:lvl4pPr indent="-317500" lvl="3" marL="1828800" algn="ctr">
              <a:spcBef>
                <a:spcPts val="1600"/>
              </a:spcBef>
              <a:spcAft>
                <a:spcPts val="0"/>
              </a:spcAft>
              <a:buSzPts val="1400"/>
              <a:buChar char="●"/>
              <a:defRPr>
                <a:highlight>
                  <a:schemeClr val="dk1"/>
                </a:highlight>
              </a:defRPr>
            </a:lvl4pPr>
            <a:lvl5pPr indent="-317500" lvl="4" marL="2286000" algn="ctr">
              <a:spcBef>
                <a:spcPts val="1600"/>
              </a:spcBef>
              <a:spcAft>
                <a:spcPts val="0"/>
              </a:spcAft>
              <a:buSzPts val="1400"/>
              <a:buChar char="○"/>
              <a:defRPr>
                <a:highlight>
                  <a:schemeClr val="dk1"/>
                </a:highlight>
              </a:defRPr>
            </a:lvl5pPr>
            <a:lvl6pPr indent="-317500" lvl="5" marL="2743200" algn="ctr">
              <a:spcBef>
                <a:spcPts val="1600"/>
              </a:spcBef>
              <a:spcAft>
                <a:spcPts val="0"/>
              </a:spcAft>
              <a:buSzPts val="1400"/>
              <a:buChar char="■"/>
              <a:defRPr>
                <a:highlight>
                  <a:schemeClr val="dk1"/>
                </a:highlight>
              </a:defRPr>
            </a:lvl6pPr>
            <a:lvl7pPr indent="-317500" lvl="6" marL="3200400" algn="ctr">
              <a:spcBef>
                <a:spcPts val="1600"/>
              </a:spcBef>
              <a:spcAft>
                <a:spcPts val="0"/>
              </a:spcAft>
              <a:buSzPts val="1400"/>
              <a:buChar char="●"/>
              <a:defRPr>
                <a:highlight>
                  <a:schemeClr val="dk1"/>
                </a:highlight>
              </a:defRPr>
            </a:lvl7pPr>
            <a:lvl8pPr indent="-317500" lvl="7" marL="3657600" algn="ctr">
              <a:spcBef>
                <a:spcPts val="1600"/>
              </a:spcBef>
              <a:spcAft>
                <a:spcPts val="0"/>
              </a:spcAft>
              <a:buSzPts val="1400"/>
              <a:buChar char="○"/>
              <a:defRPr>
                <a:highlight>
                  <a:schemeClr val="dk1"/>
                </a:highlight>
              </a:defRPr>
            </a:lvl8pPr>
            <a:lvl9pPr indent="-317500" lvl="8" marL="4114800" algn="ctr">
              <a:spcBef>
                <a:spcPts val="1600"/>
              </a:spcBef>
              <a:spcAft>
                <a:spcPts val="1600"/>
              </a:spcAft>
              <a:buSzPts val="1400"/>
              <a:buChar char="■"/>
              <a:defRPr>
                <a:highlight>
                  <a:schemeClr val="dk1"/>
                </a:highlight>
              </a:defRPr>
            </a:lvl9pPr>
          </a:lstStyle>
          <a:p/>
        </p:txBody>
      </p:sp>
      <p:sp>
        <p:nvSpPr>
          <p:cNvPr id="51" name="Google Shape;51;p1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5"/>
        </a:solidFill>
      </p:bgPr>
    </p:bg>
    <p:spTree>
      <p:nvGrpSpPr>
        <p:cNvPr id="15" name="Shape 15"/>
        <p:cNvGrpSpPr/>
        <p:nvPr/>
      </p:nvGrpSpPr>
      <p:grpSpPr>
        <a:xfrm>
          <a:off x="0" y="0"/>
          <a:ext cx="0" cy="0"/>
          <a:chOff x="0" y="0"/>
          <a:chExt cx="0" cy="0"/>
        </a:xfrm>
      </p:grpSpPr>
      <p:sp>
        <p:nvSpPr>
          <p:cNvPr id="16" name="Google Shape;16;p3"/>
          <p:cNvSpPr/>
          <p:nvPr/>
        </p:nvSpPr>
        <p:spPr>
          <a:xfrm rot="5400000">
            <a:off x="4550700" y="-498600"/>
            <a:ext cx="42600" cy="8455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344250" y="1403850"/>
            <a:ext cx="8455500" cy="2146800"/>
          </a:xfrm>
          <a:prstGeom prst="rect">
            <a:avLst/>
          </a:prstGeom>
          <a:solidFill>
            <a:srgbClr val="FFFFFF"/>
          </a:solidFill>
        </p:spPr>
        <p:txBody>
          <a:bodyPr anchorCtr="0" anchor="ctr" bIns="91425" lIns="91425" spcFirstLastPara="1" rIns="91425" wrap="square" tIns="91425">
            <a:noAutofit/>
          </a:bodyPr>
          <a:lstStyle>
            <a:lvl1pPr lvl="0" algn="ctr">
              <a:spcBef>
                <a:spcPts val="0"/>
              </a:spcBef>
              <a:spcAft>
                <a:spcPts val="0"/>
              </a:spcAft>
              <a:buSzPts val="4800"/>
              <a:buFont typeface="Playfair Display"/>
              <a:buNone/>
              <a:defRPr b="1" sz="4800">
                <a:latin typeface="Playfair Display"/>
                <a:ea typeface="Playfair Display"/>
                <a:cs typeface="Playfair Display"/>
                <a:sym typeface="Playfair Display"/>
              </a:defRPr>
            </a:lvl1pPr>
            <a:lvl2pPr lvl="1" algn="ctr">
              <a:spcBef>
                <a:spcPts val="0"/>
              </a:spcBef>
              <a:spcAft>
                <a:spcPts val="0"/>
              </a:spcAft>
              <a:buSzPts val="4800"/>
              <a:buFont typeface="Playfair Display"/>
              <a:buNone/>
              <a:defRPr b="1" sz="4800">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b="1" sz="4800">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b="1" sz="4800">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b="1" sz="4800">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b="1" sz="4800">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b="1" sz="4800">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b="1" sz="4800">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b="1" sz="4800">
                <a:latin typeface="Playfair Display"/>
                <a:ea typeface="Playfair Display"/>
                <a:cs typeface="Playfair Display"/>
                <a:sym typeface="Playfair Display"/>
              </a:defRPr>
            </a:lvl9pPr>
          </a:lstStyle>
          <a:p/>
        </p:txBody>
      </p:sp>
      <p:sp>
        <p:nvSpPr>
          <p:cNvPr id="18" name="Google Shape;18;p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1" name="Google Shape;21;p4"/>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Google Shape;22;p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5" name="Google Shape;25;p5"/>
          <p:cNvSpPr txBox="1"/>
          <p:nvPr>
            <p:ph idx="1" type="body"/>
          </p:nvPr>
        </p:nvSpPr>
        <p:spPr>
          <a:xfrm>
            <a:off x="311700" y="1234050"/>
            <a:ext cx="3999900" cy="33348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2" type="body"/>
          </p:nvPr>
        </p:nvSpPr>
        <p:spPr>
          <a:xfrm>
            <a:off x="4832400" y="1234050"/>
            <a:ext cx="3999900" cy="33348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0" name="Google Shape;30;p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1pPr>
            <a:lvl2pPr lvl="1">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p:txBody>
      </p:sp>
      <p:sp>
        <p:nvSpPr>
          <p:cNvPr id="37" name="Google Shape;37;p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9"/>
          <p:cNvSpPr txBox="1"/>
          <p:nvPr>
            <p:ph type="title"/>
          </p:nvPr>
        </p:nvSpPr>
        <p:spPr>
          <a:xfrm>
            <a:off x="265500" y="1081675"/>
            <a:ext cx="4045200" cy="17862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9214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highlight>
                  <a:schemeClr val="lt1"/>
                </a:highlight>
              </a:defRPr>
            </a:lvl1pPr>
            <a:lvl2pPr indent="-317500" lvl="1" marL="914400">
              <a:spcBef>
                <a:spcPts val="1600"/>
              </a:spcBef>
              <a:spcAft>
                <a:spcPts val="0"/>
              </a:spcAft>
              <a:buSzPts val="1400"/>
              <a:buChar char="○"/>
              <a:defRPr>
                <a:highlight>
                  <a:schemeClr val="lt1"/>
                </a:highlight>
              </a:defRPr>
            </a:lvl2pPr>
            <a:lvl3pPr indent="-317500" lvl="2" marL="1371600">
              <a:spcBef>
                <a:spcPts val="1600"/>
              </a:spcBef>
              <a:spcAft>
                <a:spcPts val="0"/>
              </a:spcAft>
              <a:buSzPts val="1400"/>
              <a:buChar char="■"/>
              <a:defRPr>
                <a:highlight>
                  <a:schemeClr val="lt1"/>
                </a:highlight>
              </a:defRPr>
            </a:lvl3pPr>
            <a:lvl4pPr indent="-317500" lvl="3" marL="1828800">
              <a:spcBef>
                <a:spcPts val="1600"/>
              </a:spcBef>
              <a:spcAft>
                <a:spcPts val="0"/>
              </a:spcAft>
              <a:buSzPts val="1400"/>
              <a:buChar char="●"/>
              <a:defRPr>
                <a:highlight>
                  <a:schemeClr val="lt1"/>
                </a:highlight>
              </a:defRPr>
            </a:lvl4pPr>
            <a:lvl5pPr indent="-317500" lvl="4" marL="2286000">
              <a:spcBef>
                <a:spcPts val="1600"/>
              </a:spcBef>
              <a:spcAft>
                <a:spcPts val="0"/>
              </a:spcAft>
              <a:buSzPts val="1400"/>
              <a:buChar char="○"/>
              <a:defRPr>
                <a:highlight>
                  <a:schemeClr val="lt1"/>
                </a:highlight>
              </a:defRPr>
            </a:lvl5pPr>
            <a:lvl6pPr indent="-317500" lvl="5" marL="2743200">
              <a:spcBef>
                <a:spcPts val="1600"/>
              </a:spcBef>
              <a:spcAft>
                <a:spcPts val="0"/>
              </a:spcAft>
              <a:buSzPts val="1400"/>
              <a:buChar char="■"/>
              <a:defRPr>
                <a:highlight>
                  <a:schemeClr val="lt1"/>
                </a:highlight>
              </a:defRPr>
            </a:lvl6pPr>
            <a:lvl7pPr indent="-317500" lvl="6" marL="3200400">
              <a:spcBef>
                <a:spcPts val="1600"/>
              </a:spcBef>
              <a:spcAft>
                <a:spcPts val="0"/>
              </a:spcAft>
              <a:buSzPts val="1400"/>
              <a:buChar char="●"/>
              <a:defRPr>
                <a:highlight>
                  <a:schemeClr val="lt1"/>
                </a:highlight>
              </a:defRPr>
            </a:lvl7pPr>
            <a:lvl8pPr indent="-317500" lvl="7" marL="3657600">
              <a:spcBef>
                <a:spcPts val="1600"/>
              </a:spcBef>
              <a:spcAft>
                <a:spcPts val="0"/>
              </a:spcAft>
              <a:buSzPts val="1400"/>
              <a:buChar char="○"/>
              <a:defRPr>
                <a:highlight>
                  <a:schemeClr val="lt1"/>
                </a:highlight>
              </a:defRPr>
            </a:lvl8pPr>
            <a:lvl9pPr indent="-317500" lvl="8" marL="4114800">
              <a:spcBef>
                <a:spcPts val="1600"/>
              </a:spcBef>
              <a:spcAft>
                <a:spcPts val="1600"/>
              </a:spcAft>
              <a:buSzPts val="1400"/>
              <a:buChar char="■"/>
              <a:defRPr>
                <a:highlight>
                  <a:schemeClr val="lt1"/>
                </a:highlight>
              </a:defRPr>
            </a:lvl9pPr>
          </a:lstStyle>
          <a:p/>
        </p:txBody>
      </p:sp>
      <p:sp>
        <p:nvSpPr>
          <p:cNvPr id="44" name="Google Shape;44;p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highlight>
                  <a:schemeClr val="dk1"/>
                </a:highlight>
              </a:defRPr>
            </a:lvl1pPr>
          </a:lstStyle>
          <a:p/>
        </p:txBody>
      </p:sp>
      <p:sp>
        <p:nvSpPr>
          <p:cNvPr id="47" name="Google Shape;47;p1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op">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p:txBody>
      </p:sp>
      <p:sp>
        <p:nvSpPr>
          <p:cNvPr id="7" name="Google Shape;7;p1"/>
          <p:cNvSpPr txBox="1"/>
          <p:nvPr>
            <p:ph idx="1" type="body"/>
          </p:nvPr>
        </p:nvSpPr>
        <p:spPr>
          <a:xfrm>
            <a:off x="311700" y="1234075"/>
            <a:ext cx="8520600" cy="33348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Playfair Display"/>
              <a:buChar char="●"/>
              <a:defRPr sz="1800">
                <a:solidFill>
                  <a:schemeClr val="dk2"/>
                </a:solidFill>
                <a:latin typeface="Playfair Display"/>
                <a:ea typeface="Playfair Display"/>
                <a:cs typeface="Playfair Display"/>
                <a:sym typeface="Playfair Display"/>
              </a:defRPr>
            </a:lvl1pPr>
            <a:lvl2pPr indent="-317500" lvl="1" marL="9144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2pPr>
            <a:lvl3pPr indent="-317500" lvl="2" marL="13716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3pPr>
            <a:lvl4pPr indent="-317500" lvl="3" marL="18288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4pPr>
            <a:lvl5pPr indent="-317500" lvl="4" marL="22860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5pPr>
            <a:lvl6pPr indent="-317500" lvl="5" marL="27432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6pPr>
            <a:lvl7pPr indent="-317500" lvl="6" marL="32004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7pPr>
            <a:lvl8pPr indent="-317500" lvl="7" marL="36576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8pPr>
            <a:lvl9pPr indent="-317500" lvl="8" marL="4114800">
              <a:lnSpc>
                <a:spcPct val="115000"/>
              </a:lnSpc>
              <a:spcBef>
                <a:spcPts val="1600"/>
              </a:spcBef>
              <a:spcAft>
                <a:spcPts val="160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Playfair Display"/>
                <a:ea typeface="Playfair Display"/>
                <a:cs typeface="Playfair Display"/>
                <a:sym typeface="Playfair Display"/>
              </a:defRPr>
            </a:lvl1pPr>
            <a:lvl2pPr lvl="1" algn="r">
              <a:buNone/>
              <a:defRPr sz="1000">
                <a:solidFill>
                  <a:schemeClr val="dk2"/>
                </a:solidFill>
                <a:latin typeface="Playfair Display"/>
                <a:ea typeface="Playfair Display"/>
                <a:cs typeface="Playfair Display"/>
                <a:sym typeface="Playfair Display"/>
              </a:defRPr>
            </a:lvl2pPr>
            <a:lvl3pPr lvl="2" algn="r">
              <a:buNone/>
              <a:defRPr sz="1000">
                <a:solidFill>
                  <a:schemeClr val="dk2"/>
                </a:solidFill>
                <a:latin typeface="Playfair Display"/>
                <a:ea typeface="Playfair Display"/>
                <a:cs typeface="Playfair Display"/>
                <a:sym typeface="Playfair Display"/>
              </a:defRPr>
            </a:lvl3pPr>
            <a:lvl4pPr lvl="3" algn="r">
              <a:buNone/>
              <a:defRPr sz="1000">
                <a:solidFill>
                  <a:schemeClr val="dk2"/>
                </a:solidFill>
                <a:latin typeface="Playfair Display"/>
                <a:ea typeface="Playfair Display"/>
                <a:cs typeface="Playfair Display"/>
                <a:sym typeface="Playfair Display"/>
              </a:defRPr>
            </a:lvl4pPr>
            <a:lvl5pPr lvl="4" algn="r">
              <a:buNone/>
              <a:defRPr sz="1000">
                <a:solidFill>
                  <a:schemeClr val="dk2"/>
                </a:solidFill>
                <a:latin typeface="Playfair Display"/>
                <a:ea typeface="Playfair Display"/>
                <a:cs typeface="Playfair Display"/>
                <a:sym typeface="Playfair Display"/>
              </a:defRPr>
            </a:lvl5pPr>
            <a:lvl6pPr lvl="5" algn="r">
              <a:buNone/>
              <a:defRPr sz="1000">
                <a:solidFill>
                  <a:schemeClr val="dk2"/>
                </a:solidFill>
                <a:latin typeface="Playfair Display"/>
                <a:ea typeface="Playfair Display"/>
                <a:cs typeface="Playfair Display"/>
                <a:sym typeface="Playfair Display"/>
              </a:defRPr>
            </a:lvl6pPr>
            <a:lvl7pPr lvl="6" algn="r">
              <a:buNone/>
              <a:defRPr sz="1000">
                <a:solidFill>
                  <a:schemeClr val="dk2"/>
                </a:solidFill>
                <a:latin typeface="Playfair Display"/>
                <a:ea typeface="Playfair Display"/>
                <a:cs typeface="Playfair Display"/>
                <a:sym typeface="Playfair Display"/>
              </a:defRPr>
            </a:lvl7pPr>
            <a:lvl8pPr lvl="7" algn="r">
              <a:buNone/>
              <a:defRPr sz="1000">
                <a:solidFill>
                  <a:schemeClr val="dk2"/>
                </a:solidFill>
                <a:latin typeface="Playfair Display"/>
                <a:ea typeface="Playfair Display"/>
                <a:cs typeface="Playfair Display"/>
                <a:sym typeface="Playfair Display"/>
              </a:defRPr>
            </a:lvl8pPr>
            <a:lvl9pPr lvl="8" algn="r">
              <a:buNone/>
              <a:defRPr sz="1000">
                <a:solidFill>
                  <a:schemeClr val="dk2"/>
                </a:solidFill>
                <a:latin typeface="Playfair Display"/>
                <a:ea typeface="Playfair Display"/>
                <a:cs typeface="Playfair Display"/>
                <a:sym typeface="Playfair Display"/>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dontchangethislink.peardeckmagic.zone?eyJ0eXBlIjoiZnJlZVJlc3BvbnNlLXRleHQiLCJkcmFnZ2FibGVzIjpbeyJpZCI6ImRyYWdnYWJsZTAiLCJ0eXBlIjoiaWNvbiIsImljb24iOnsiaWQiOiJkZWZhdWx0LWNpcmNsZSJ9LCJjb2xvciI6IiNENTFEMjgifV0sImRyYWdnYWJsZVNpemUiOjEyLjU1LCJlbWJlZGRhYmxlVXJsIjoiaHR0cHM6Ly8iLCJhbnN3ZXJzIjpbXX0=pearId=magic-pear-shape-identifier" TargetMode="External"/><Relationship Id="rId4" Type="http://schemas.openxmlformats.org/officeDocument/2006/relationships/image" Target="../media/image1.png"/><Relationship Id="rId5" Type="http://schemas.openxmlformats.org/officeDocument/2006/relationships/hyperlink" Target="http://dontchangethislink.peardeckmagic.zone?eyJ0eXBlIjoiZ29vZ2xlLXNsaWRlcy1hZGRvbi1yZXNwb25zZS1mb290ZXIiLCJsYXN0RWRpdGVkQnkiOiIxMTA3NDY0Nzg3MzIyNDI1Nzg4NDEiLCJwcmVzZW50YXRpb25JZCI6IjFadW9odlZocTBFUHNmZXFLcFRSSUVBaW85MXlRTUMzTlRGQ0l0Vjlkd1FjIiwiY29udGVudElkIjoiY3VzdG9tLXJlc3BvbnNlLWZyZWVSZXNwb25zZS10ZXh0Iiwic2xpZGVJZCI6ImdjNTNhZDZlNDQyXzBfNSIsImNvbnRlbnRJbnN0YW5jZUlkIjoiMVp1b2h2VmhxMEVQc2ZlcUtwVFJJRUFpbzkxeVFNQzNOVEZDSXRWOWR3UWMvNzQ1YzdhMDQtNGE0Mi00NzkzLTk2MGQtOTk5Nzg1YTdhZGFhIn0=pearId=magic-pear-metadata-identifie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dontchangethislink.peardeckmagic.zone?eyJ0eXBlIjoiZnJlZVJlc3BvbnNlLXRleHQiLCJkcmFnZ2FibGVzIjpbeyJpZCI6ImRyYWdnYWJsZTAiLCJ0eXBlIjoiaWNvbiIsImljb24iOnsiaWQiOiJkZWZhdWx0LWNpcmNsZSJ9LCJjb2xvciI6IiNENTFEMjgifV0sImRyYWdnYWJsZVNpemUiOjEyLjU1LCJlbWJlZGRhYmxlVXJsIjoiaHR0cHM6Ly8iLCJhbnN3ZXJzIjpbXX0=pearId=magic-pear-shape-identifier" TargetMode="External"/><Relationship Id="rId4" Type="http://schemas.openxmlformats.org/officeDocument/2006/relationships/image" Target="../media/image2.png"/><Relationship Id="rId5" Type="http://schemas.openxmlformats.org/officeDocument/2006/relationships/hyperlink" Target="http://dontchangethislink.peardeckmagic.zone?eyJ0eXBlIjoiZ29vZ2xlLXNsaWRlcy1hZGRvbi1yZXNwb25zZS1mb290ZXIiLCJsYXN0RWRpdGVkQnkiOiIxMTA3NDY0Nzg3MzIyNDI1Nzg4NDEiLCJwcmVzZW50YXRpb25JZCI6IjFadW9odlZocTBFUHNmZXFLcFRSSUVBaW85MXlRTUMzTlRGQ0l0Vjlkd1FjIiwiY29udGVudElkIjoiY3VzdG9tLXJlc3BvbnNlLWZyZWVSZXNwb25zZS10ZXh0Iiwic2xpZGVJZCI6ImdjNTNhZDZlNDQyXzBfMCIsImNvbnRlbnRJbnN0YW5jZUlkIjoiMVp1b2h2VmhxMEVQc2ZlcUtwVFJJRUFpbzkxeVFNQzNOVEZDSXRWOWR3UWMvZDVhMjg4ODktOWI5My00NmViLWFhZTUtMTMyMmI2ZWE0ZjIzIn0=pearId=magic-pear-metadata-identifier"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3"/>
          <p:cNvSpPr txBox="1"/>
          <p:nvPr>
            <p:ph type="ctrTitle"/>
          </p:nvPr>
        </p:nvSpPr>
        <p:spPr>
          <a:xfrm>
            <a:off x="344250" y="1403850"/>
            <a:ext cx="8455500" cy="2146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Integrating Quotes for Evidence</a:t>
            </a:r>
            <a:endParaRPr/>
          </a:p>
        </p:txBody>
      </p:sp>
      <p:sp>
        <p:nvSpPr>
          <p:cNvPr id="59" name="Google Shape;59;p13"/>
          <p:cNvSpPr txBox="1"/>
          <p:nvPr>
            <p:ph idx="1" type="subTitle"/>
          </p:nvPr>
        </p:nvSpPr>
        <p:spPr>
          <a:xfrm>
            <a:off x="344250" y="3550650"/>
            <a:ext cx="4910100" cy="577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Practice</a:t>
            </a:r>
            <a:endParaRPr/>
          </a:p>
        </p:txBody>
      </p:sp>
      <p:sp>
        <p:nvSpPr>
          <p:cNvPr id="116" name="Google Shape;116;p22"/>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Take the following quote and write it as if you’re integrating the evidence into an essay on radium poisoning in the 1920s. </a:t>
            </a:r>
            <a:endParaRPr/>
          </a:p>
          <a:p>
            <a:pPr indent="0" lvl="0" marL="0" rtl="0" algn="l">
              <a:spcBef>
                <a:spcPts val="1600"/>
              </a:spcBef>
              <a:spcAft>
                <a:spcPts val="0"/>
              </a:spcAft>
              <a:buNone/>
            </a:pPr>
            <a:r>
              <a:rPr lang="en"/>
              <a:t>Book Title: The Radium Girls: The Dark Story of America’s Shining Women</a:t>
            </a:r>
            <a:endParaRPr/>
          </a:p>
          <a:p>
            <a:pPr indent="0" lvl="0" marL="0" rtl="0" algn="l">
              <a:spcBef>
                <a:spcPts val="1600"/>
              </a:spcBef>
              <a:spcAft>
                <a:spcPts val="0"/>
              </a:spcAft>
              <a:buNone/>
            </a:pPr>
            <a:r>
              <a:rPr lang="en"/>
              <a:t>Author: Kate Moore</a:t>
            </a:r>
            <a:endParaRPr/>
          </a:p>
          <a:p>
            <a:pPr indent="0" lvl="0" marL="0" rtl="0" algn="l">
              <a:spcBef>
                <a:spcPts val="1600"/>
              </a:spcBef>
              <a:spcAft>
                <a:spcPts val="1600"/>
              </a:spcAft>
              <a:buNone/>
            </a:pPr>
            <a:r>
              <a:rPr lang="en"/>
              <a:t>“Many of the women were ‘unfit’ when they started dial-painting [radium] and as an excuse had unfairly impugned the firm” (140). </a:t>
            </a:r>
            <a:endParaRPr/>
          </a:p>
        </p:txBody>
      </p:sp>
      <p:pic>
        <p:nvPicPr>
          <p:cNvPr id="117" name="Google Shape;117;p22">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118" name="Google Shape;118;p22">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Parts of an integrated quote:</a:t>
            </a:r>
            <a:endParaRPr/>
          </a:p>
        </p:txBody>
      </p:sp>
      <p:sp>
        <p:nvSpPr>
          <p:cNvPr id="65" name="Google Shape;65;p14"/>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Author</a:t>
            </a:r>
            <a:endParaRPr/>
          </a:p>
          <a:p>
            <a:pPr indent="-342900" lvl="0" marL="457200" rtl="0" algn="l">
              <a:spcBef>
                <a:spcPts val="0"/>
              </a:spcBef>
              <a:spcAft>
                <a:spcPts val="0"/>
              </a:spcAft>
              <a:buSzPts val="1800"/>
              <a:buAutoNum type="arabicPeriod"/>
            </a:pPr>
            <a:r>
              <a:rPr lang="en"/>
              <a:t>Signal Phrase</a:t>
            </a:r>
            <a:endParaRPr/>
          </a:p>
          <a:p>
            <a:pPr indent="-342900" lvl="0" marL="457200" rtl="0" algn="l">
              <a:spcBef>
                <a:spcPts val="0"/>
              </a:spcBef>
              <a:spcAft>
                <a:spcPts val="0"/>
              </a:spcAft>
              <a:buSzPts val="1800"/>
              <a:buAutoNum type="arabicPeriod"/>
            </a:pPr>
            <a:r>
              <a:rPr lang="en"/>
              <a:t>Quote</a:t>
            </a:r>
            <a:endParaRPr/>
          </a:p>
          <a:p>
            <a:pPr indent="-342900" lvl="0" marL="457200" rtl="0" algn="l">
              <a:spcBef>
                <a:spcPts val="0"/>
              </a:spcBef>
              <a:spcAft>
                <a:spcPts val="0"/>
              </a:spcAft>
              <a:buSzPts val="1800"/>
              <a:buAutoNum type="arabicPeriod"/>
            </a:pPr>
            <a:r>
              <a:rPr lang="en"/>
              <a:t>Citation</a:t>
            </a:r>
            <a:endParaRPr/>
          </a:p>
        </p:txBody>
      </p:sp>
      <p:pic>
        <p:nvPicPr>
          <p:cNvPr id="66" name="Google Shape;66;p14"/>
          <p:cNvPicPr preferRelativeResize="0"/>
          <p:nvPr/>
        </p:nvPicPr>
        <p:blipFill>
          <a:blip r:embed="rId3">
            <a:alphaModFix/>
          </a:blip>
          <a:stretch>
            <a:fillRect/>
          </a:stretch>
        </p:blipFill>
        <p:spPr>
          <a:xfrm>
            <a:off x="1102975" y="2683200"/>
            <a:ext cx="6626575" cy="21663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 Ways to Integrate Quotes</a:t>
            </a:r>
            <a:endParaRPr/>
          </a:p>
        </p:txBody>
      </p:sp>
      <p:sp>
        <p:nvSpPr>
          <p:cNvPr id="72" name="Google Shape;72;p15"/>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Use an introductory phrase separated from the quotation with a comma.</a:t>
            </a:r>
            <a:endParaRPr/>
          </a:p>
          <a:p>
            <a:pPr indent="-342900" lvl="0" marL="457200" rtl="0" algn="l">
              <a:spcBef>
                <a:spcPts val="0"/>
              </a:spcBef>
              <a:spcAft>
                <a:spcPts val="0"/>
              </a:spcAft>
              <a:buSzPts val="1800"/>
              <a:buAutoNum type="arabicPeriod"/>
            </a:pPr>
            <a:r>
              <a:rPr lang="en"/>
              <a:t> Introduce the quotation with a sentence that sets it up by using a colon (:)</a:t>
            </a:r>
            <a:endParaRPr/>
          </a:p>
          <a:p>
            <a:pPr indent="-342900" lvl="0" marL="457200" rtl="0" algn="l">
              <a:spcBef>
                <a:spcPts val="0"/>
              </a:spcBef>
              <a:spcAft>
                <a:spcPts val="0"/>
              </a:spcAft>
              <a:buSzPts val="1800"/>
              <a:buAutoNum type="arabicPeriod"/>
            </a:pPr>
            <a:r>
              <a:rPr lang="en"/>
              <a:t> Splice the quotation into the flow of your own sentence.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Standard Integration</a:t>
            </a:r>
            <a:endParaRPr/>
          </a:p>
        </p:txBody>
      </p:sp>
      <p:sp>
        <p:nvSpPr>
          <p:cNvPr id="78" name="Google Shape;78;p16"/>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p>
            <a:pPr indent="0" lvl="0" marL="0" rtl="0" algn="l">
              <a:lnSpc>
                <a:spcPct val="200000"/>
              </a:lnSpc>
              <a:spcBef>
                <a:spcPts val="0"/>
              </a:spcBef>
              <a:spcAft>
                <a:spcPts val="0"/>
              </a:spcAft>
              <a:buNone/>
            </a:pPr>
            <a:r>
              <a:rPr lang="en"/>
              <a:t>According to the article “Female Superhero Representation in Comics” by VelvetRose on the comic social network site “The Artifice” the readership statistics in “July of 2015, women made up approximately 42% of American Facebook users who ‘like’ comics and anything associated with them. Eventbrite states that 40% of people who attended fan conventions in 2014 were female” (Female Superhero Representation in Comics).</a:t>
            </a:r>
            <a:endParaRPr/>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Quote Splice</a:t>
            </a:r>
            <a:endParaRPr/>
          </a:p>
        </p:txBody>
      </p:sp>
      <p:sp>
        <p:nvSpPr>
          <p:cNvPr id="84" name="Google Shape;84;p17"/>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p>
            <a:pPr indent="0" lvl="0" marL="0" rtl="0" algn="l">
              <a:lnSpc>
                <a:spcPct val="200000"/>
              </a:lnSpc>
              <a:spcBef>
                <a:spcPts val="0"/>
              </a:spcBef>
              <a:spcAft>
                <a:spcPts val="0"/>
              </a:spcAft>
              <a:buClr>
                <a:schemeClr val="dk2"/>
              </a:buClr>
              <a:buSzPts val="1100"/>
              <a:buFont typeface="Arial"/>
              <a:buNone/>
            </a:pPr>
            <a:r>
              <a:rPr lang="en"/>
              <a:t>This contrasts with the 38% of males who are “fans” of the female led comics. However, overall, there are still more male purveyors of comics than women according to statistics also done on Graphic Policy’s Brett Schenker in February 2014, out of 24,000,000 comic book fans “men accounted for 53.64% and women for 42.73%. This month women made some gains, now accounting for 46.67% of the population and men 54.17%” (Facebook Fandom Spotlight: Who are the US comic fans?, Schenker).</a:t>
            </a:r>
            <a:endParaRPr/>
          </a:p>
          <a:p>
            <a:pPr indent="0" lvl="0" marL="0" rtl="0" algn="l">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Block Quote</a:t>
            </a:r>
            <a:endParaRPr/>
          </a:p>
        </p:txBody>
      </p:sp>
      <p:sp>
        <p:nvSpPr>
          <p:cNvPr id="90" name="Google Shape;90;p18"/>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p>
            <a:pPr indent="457200" lvl="0" marL="0" rtl="0" algn="l">
              <a:lnSpc>
                <a:spcPct val="200000"/>
              </a:lnSpc>
              <a:spcBef>
                <a:spcPts val="0"/>
              </a:spcBef>
              <a:spcAft>
                <a:spcPts val="0"/>
              </a:spcAft>
              <a:buClr>
                <a:schemeClr val="dk2"/>
              </a:buClr>
              <a:buSzPts val="1100"/>
              <a:buFont typeface="Arial"/>
              <a:buNone/>
            </a:pPr>
            <a:r>
              <a:rPr lang="en" sz="1400"/>
              <a:t>When discussing how multimodality has shifted pedagogy, Lasisi Ayaji, a professor at California State University, stated in her article, “Innovative Approaches in English-Language Arts: How Two Teachers Teach High School Students to Use Multimodal Resources for Interpretation of Romeo and Juliet and Macbeth” that</a:t>
            </a:r>
            <a:endParaRPr sz="1400"/>
          </a:p>
          <a:p>
            <a:pPr indent="0" lvl="0" marL="457200" rtl="0" algn="l">
              <a:lnSpc>
                <a:spcPct val="200000"/>
              </a:lnSpc>
              <a:spcBef>
                <a:spcPts val="0"/>
              </a:spcBef>
              <a:spcAft>
                <a:spcPts val="0"/>
              </a:spcAft>
              <a:buClr>
                <a:schemeClr val="dk2"/>
              </a:buClr>
              <a:buSzPts val="1100"/>
              <a:buFont typeface="Arial"/>
              <a:buNone/>
            </a:pPr>
            <a:r>
              <a:rPr lang="en" sz="1400"/>
              <a:t>High school English-language arts (ELA) teachers are teaching at exciting times of shifts in literacy and literacy practices and learning environments characterized by new media including social networking media and mobile devices that provide youths the ability to manipulate and transform texts and adapt them to new forms. (Ayaji)</a:t>
            </a:r>
            <a:endParaRPr sz="1400"/>
          </a:p>
          <a:p>
            <a:pPr indent="0" lvl="0" marL="0" rtl="0" algn="l">
              <a:lnSpc>
                <a:spcPct val="200000"/>
              </a:lnSpc>
              <a:spcBef>
                <a:spcPts val="0"/>
              </a:spcBef>
              <a:spcAft>
                <a:spcPts val="1600"/>
              </a:spcAft>
              <a:buNone/>
            </a:pPr>
            <a:r>
              <a:t/>
            </a:r>
            <a:endParaRPr sz="1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Block Quote with Splice</a:t>
            </a:r>
            <a:endParaRPr/>
          </a:p>
        </p:txBody>
      </p:sp>
      <p:sp>
        <p:nvSpPr>
          <p:cNvPr id="96" name="Google Shape;96;p19"/>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0" lvl="0" marL="0" rtl="0" algn="l">
              <a:lnSpc>
                <a:spcPct val="200000"/>
              </a:lnSpc>
              <a:spcBef>
                <a:spcPts val="0"/>
              </a:spcBef>
              <a:spcAft>
                <a:spcPts val="0"/>
              </a:spcAft>
              <a:buClr>
                <a:schemeClr val="dk2"/>
              </a:buClr>
              <a:buSzPts val="1100"/>
              <a:buFont typeface="Arial"/>
              <a:buNone/>
            </a:pPr>
            <a:r>
              <a:rPr lang="en" sz="1400"/>
              <a:t>In an article for the Mary Sue, “Why Kamala Khan is the Most Important Superhero in the World” author Anthony McGlynn outlines what we believe a superhero is as: </a:t>
            </a:r>
            <a:endParaRPr sz="1400"/>
          </a:p>
          <a:p>
            <a:pPr indent="0" lvl="0" marL="457200" rtl="0" algn="l">
              <a:lnSpc>
                <a:spcPct val="200000"/>
              </a:lnSpc>
              <a:spcBef>
                <a:spcPts val="0"/>
              </a:spcBef>
              <a:spcAft>
                <a:spcPts val="0"/>
              </a:spcAft>
              <a:buClr>
                <a:schemeClr val="dk2"/>
              </a:buClr>
              <a:buSzPts val="1100"/>
              <a:buFont typeface="Arial"/>
              <a:buNone/>
            </a:pPr>
            <a:r>
              <a:rPr lang="en" sz="1400"/>
              <a:t>strong, foreboding figures who have otherwordly control over themselves and their element in other to fight the good fight. Classic superheroes are, by and large, white, male (with some very notable exceptions), muscular; and each has proven their weight in worthwhile stories and historic events, to find themselves with a cult of personality that means even just their logo on an object makes that object desirable. (McGlynn)</a:t>
            </a:r>
            <a:endParaRPr sz="14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Two Authors</a:t>
            </a:r>
            <a:endParaRPr/>
          </a:p>
        </p:txBody>
      </p:sp>
      <p:sp>
        <p:nvSpPr>
          <p:cNvPr id="102" name="Google Shape;102;p20"/>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p>
            <a:pPr indent="0" lvl="0" marL="0" rtl="0" algn="l">
              <a:lnSpc>
                <a:spcPct val="200000"/>
              </a:lnSpc>
              <a:spcBef>
                <a:spcPts val="0"/>
              </a:spcBef>
              <a:spcAft>
                <a:spcPts val="0"/>
              </a:spcAft>
              <a:buClr>
                <a:schemeClr val="dk2"/>
              </a:buClr>
              <a:buSzPts val="1100"/>
              <a:buFont typeface="Arial"/>
              <a:buNone/>
            </a:pPr>
            <a:r>
              <a:rPr lang="en"/>
              <a:t>Chuang and Roemer state that “Muslim Americans are not defined by race or nationality; they share a religious identity and are predominantly composed of first- or second-generation immigrants” which parallels the way that Kamala represents her Pakistani heritage, other Muslim characters in the series are of different nationality but share the same values (Chuang &amp; Roemer).</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Check for Understanding</a:t>
            </a:r>
            <a:endParaRPr/>
          </a:p>
        </p:txBody>
      </p:sp>
      <p:sp>
        <p:nvSpPr>
          <p:cNvPr id="108" name="Google Shape;108;p21"/>
          <p:cNvSpPr txBox="1"/>
          <p:nvPr>
            <p:ph idx="1" type="body"/>
          </p:nvPr>
        </p:nvSpPr>
        <p:spPr>
          <a:xfrm>
            <a:off x="311700" y="1234075"/>
            <a:ext cx="8520600" cy="333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are two examples of quote integration that you learned today? </a:t>
            </a:r>
            <a:endParaRPr/>
          </a:p>
          <a:p>
            <a:pPr indent="0" lvl="0" marL="0" rtl="0" algn="l">
              <a:spcBef>
                <a:spcPts val="1600"/>
              </a:spcBef>
              <a:spcAft>
                <a:spcPts val="1600"/>
              </a:spcAft>
              <a:buNone/>
            </a:pPr>
            <a:r>
              <a:t/>
            </a:r>
            <a:endParaRPr/>
          </a:p>
        </p:txBody>
      </p:sp>
      <p:pic>
        <p:nvPicPr>
          <p:cNvPr id="109" name="Google Shape;109;p21">
            <a:hlinkClick r:id="rId3"/>
          </p:cNvPr>
          <p:cNvPicPr preferRelativeResize="0"/>
          <p:nvPr/>
        </p:nvPicPr>
        <p:blipFill>
          <a:blip r:embed="rId4">
            <a:alphaModFix/>
          </a:blip>
          <a:stretch>
            <a:fillRect/>
          </a:stretch>
        </p:blipFill>
        <p:spPr>
          <a:xfrm>
            <a:off x="0" y="4429125"/>
            <a:ext cx="9144000" cy="714375"/>
          </a:xfrm>
          <a:prstGeom prst="rect">
            <a:avLst/>
          </a:prstGeom>
          <a:noFill/>
          <a:ln>
            <a:noFill/>
          </a:ln>
        </p:spPr>
      </p:pic>
      <p:sp>
        <p:nvSpPr>
          <p:cNvPr id="110" name="Google Shape;110;p21">
            <a:hlinkClick r:id="rId5"/>
          </p:cNvPr>
          <p:cNvSpPr/>
          <p:nvPr/>
        </p:nvSpPr>
        <p:spPr>
          <a:xfrm>
            <a:off x="0" y="5207000"/>
            <a:ext cx="12600" cy="12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